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0278B-E38D-4447-8D9A-82B4FBC02E44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379-E7E6-477D-B852-FEE47D9A3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679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0278B-E38D-4447-8D9A-82B4FBC02E44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B9379-E7E6-477D-B852-FEE47D9A3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562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298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240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деятельность столь же выгодная для людей, ищущих помощь, сколь и для самих добровольцев, потому что добровольчество – это способ строить социальные отношения, применять на практике свои моральные и религиозные принципы, получить новые навыки, найти поддержку и друзей, почувствовать себя способным что-то совершить, почувствовать себя нужным и полезным.</a:t>
            </a:r>
            <a:r>
              <a:rPr lang="ru-RU" sz="1400" smtClean="0">
                <a:solidFill>
                  <a:schemeClr val="bg1"/>
                </a:solidFill>
                <a:effectLst/>
              </a:rPr>
              <a:t/>
            </a:r>
            <a:br>
              <a:rPr lang="ru-RU" sz="1400" smtClean="0">
                <a:solidFill>
                  <a:schemeClr val="bg1"/>
                </a:solidFill>
                <a:effectLst/>
              </a:rPr>
            </a:b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620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280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это то, что необходимо для осуществления любой деятельности и без чего эта деятельность успешно осуществлена быть не может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491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128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smtClean="0">
                <a:effectLst/>
                <a:latin typeface="Arial" pitchFamily="34" charset="0"/>
                <a:cs typeface="Arial" pitchFamily="34" charset="0"/>
              </a:rPr>
              <a:t>В наши дни движение добровольцев переживает настоящий расцвет. </a:t>
            </a:r>
            <a:br>
              <a:rPr lang="ru-RU" sz="2400" smtClean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400" smtClean="0">
                <a:latin typeface="Arial" pitchFamily="34" charset="0"/>
                <a:cs typeface="Arial" pitchFamily="34" charset="0"/>
              </a:rPr>
            </a:br>
            <a:r>
              <a:rPr lang="ru-RU" sz="2400" smtClean="0">
                <a:effectLst/>
                <a:latin typeface="Arial" pitchFamily="34" charset="0"/>
                <a:cs typeface="Arial" pitchFamily="34" charset="0"/>
              </a:rPr>
              <a:t>Все больше и больше людей стремятся повысить качество своей жизни и жизни всех других – больше, чем когда-либо.</a:t>
            </a:r>
            <a:r>
              <a:rPr lang="ru-RU" sz="3600" smtClean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600" smtClean="0">
                <a:effectLst/>
                <a:latin typeface="Arial" pitchFamily="34" charset="0"/>
                <a:cs typeface="Arial" pitchFamily="34" charset="0"/>
              </a:rPr>
            </a:b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443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91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413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997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98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84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5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689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424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780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986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526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88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342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5316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740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61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53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180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Психолог Абрахам Маслоу считал, что мотивации располагаются в иерархической значимости. </a:t>
            </a:r>
            <a:br>
              <a:rPr lang="ru-RU" sz="180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80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ильными являются мотивации, связанные с удовлетворением физиологических потребностей (чувство голода, жажда, потребность в дыхании, в физическом развитии, сохранении жизни). Эти мотивации располагаются в основании  пирамиды мотивов, на нижнем уровне. </a:t>
            </a:r>
            <a:br>
              <a:rPr lang="ru-RU" sz="180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Далее - потребность в самосохранении, в защите от риска, гарантии удовлетворения физиологических потребностей. </a:t>
            </a:r>
            <a:br>
              <a:rPr lang="ru-RU" sz="180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Социальные потребности – потребности в общении, в дружбе, находятся на третьей ступени. </a:t>
            </a:r>
            <a:br>
              <a:rPr lang="ru-RU" sz="180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Выше идет уровень эгоистических  потребностей, внутренних и внешних. Внешние: потребность испытывать гордость, быть престижным, иметь определенный статус. Внутренние: самоуважение, уверенность в себе, свобода.  Последний уровень в пирамиде связан с удовлетворением потребности  самореализации, творчества.</a:t>
            </a:r>
            <a:r>
              <a:rPr lang="ru-RU" sz="1100" smtClean="0">
                <a:solidFill>
                  <a:schemeClr val="bg1"/>
                </a:solidFill>
                <a:effectLst/>
              </a:rPr>
              <a:t/>
            </a:r>
            <a:br>
              <a:rPr lang="ru-RU" sz="1100" smtClean="0">
                <a:solidFill>
                  <a:schemeClr val="bg1"/>
                </a:solidFill>
                <a:effectLst/>
              </a:rPr>
            </a:br>
            <a:endParaRPr lang="ru-RU" sz="105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838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799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806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730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1235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1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>
                <a:cs typeface="Times New Roman" pitchFamily="18" charset="0"/>
              </a:rPr>
              <a:t/>
            </a:r>
            <a:br>
              <a:rPr lang="ru-RU" sz="4000" smtClean="0">
                <a:cs typeface="Times New Roman" pitchFamily="18" charset="0"/>
              </a:rPr>
            </a:br>
            <a:r>
              <a:rPr lang="ru-RU" sz="4000" smtClean="0">
                <a:cs typeface="Times New Roman" pitchFamily="18" charset="0"/>
              </a:rPr>
              <a:t/>
            </a:r>
            <a:br>
              <a:rPr lang="ru-RU" sz="4000" smtClean="0">
                <a:cs typeface="Times New Roman" pitchFamily="18" charset="0"/>
              </a:rPr>
            </a:br>
            <a:r>
              <a:rPr lang="ru-RU" sz="2800" b="1" smtClean="0">
                <a:cs typeface="Times New Roman" pitchFamily="18" charset="0"/>
              </a:rPr>
              <a:t>Первый – «проектный подход»:</a:t>
            </a:r>
            <a:br>
              <a:rPr lang="ru-RU" sz="2800" b="1" smtClean="0">
                <a:cs typeface="Times New Roman" pitchFamily="18" charset="0"/>
              </a:rPr>
            </a:br>
            <a:r>
              <a:rPr lang="ru-RU" sz="2800" b="1" smtClean="0">
                <a:effectLst/>
                <a:cs typeface="Times New Roman" pitchFamily="18" charset="0"/>
              </a:rPr>
              <a:t/>
            </a:r>
            <a:br>
              <a:rPr lang="ru-RU" sz="2800" b="1" smtClean="0">
                <a:effectLst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6716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734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670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8067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1143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1496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347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127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2179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0687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9138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569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859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8376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766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840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Примерная анкета добровольца</a:t>
            </a:r>
            <a:r>
              <a:rPr lang="ru-RU" sz="1200" b="1" smtClean="0">
                <a:solidFill>
                  <a:schemeClr val="accent1">
                    <a:lumMod val="50000"/>
                  </a:schemeClr>
                </a:solidFill>
                <a:effectLst/>
              </a:rPr>
              <a:t>.</a:t>
            </a: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Фамилия </a:t>
            </a:r>
            <a:r>
              <a:rPr lang="ru-RU" sz="1200" b="1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—————————————————————————————————————————-</a:t>
            </a: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Имя</a:t>
            </a:r>
            <a:r>
              <a:rPr lang="ru-RU" sz="1200" b="1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_______________________________________________________________________________________</a:t>
            </a: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Адрес________________________________ Почтовый индекс______________________________________</a:t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Домашний телефон ______________________Рабочий телефон_____________________________________</a:t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Возраст: до 15__________16-30 _____________31-45______________45-60___________________________</a:t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более 61____________________________________________________________________________________</a:t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Студент _______________________Пенсионер __________________Домохозяйка______________________</a:t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Безработный__________________________________________________________________________</a:t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Имеетработу__________________________________________________________________________</a:t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Профессия____________________________________________________________________________</a:t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Место работы или учебы_____________________________________________________________________</a:t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Образование, опыт работы___________________________________________________________________</a:t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Знание языков, особые навыки, музыкант, художник и т.д.________________________________________</a:t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Интересы, увлечения, занятие спортом_________________________________________________________</a:t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Опыт работы добровольцем__________________________________________________________________</a:t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Ограничения по состоянию здоровья/перенесенные болезни/ /медицинские противопоказания_____________________________________________________________________</a:t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Желаемая добровольческая работа____________________________________________________________</a:t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Время добровольческой работы: днем __________ вечером _______________выходные_______________</a:t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Узнал о добровольческой программе из;_______________________________________________________</a:t>
            </a:r>
            <a:br>
              <a:rPr lang="ru-RU" sz="120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7855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6192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984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3335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1844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5373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8407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278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969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342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4353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4392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1488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0339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0843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890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574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65359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0996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43290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1041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5917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9099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107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6474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076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</Words>
  <Application>Microsoft Office PowerPoint</Application>
  <PresentationFormat>Экран (4:3)</PresentationFormat>
  <Paragraphs>6</Paragraphs>
  <Slides>70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70</vt:i4>
      </vt:variant>
    </vt:vector>
  </HeadingPairs>
  <TitlesOfParts>
    <vt:vector size="71" baseType="lpstr">
      <vt:lpstr>Тема Office</vt:lpstr>
      <vt:lpstr>Презентация PowerPoint</vt:lpstr>
      <vt:lpstr>деятельность столь же выгодная для людей, ищущих помощь, сколь и для самих добровольцев, потому что добровольчество – это способ строить социальные отношения, применять на практике свои моральные и религиозные принципы, получить новые навыки, найти поддержку и друзей, почувствовать себя способным что-то совершить, почувствовать себя нужным и полезным. </vt:lpstr>
      <vt:lpstr>это то, что необходимо для осуществления любой деятельности и без чего эта деятельность успешно осуществлена быть не может</vt:lpstr>
      <vt:lpstr>Презентация PowerPoint</vt:lpstr>
      <vt:lpstr>В наши дни движение добровольцев переживает настоящий расцвет.   Все больше и больше людей стремятся повысить качество своей жизни и жизни всех других – больше, чем когда-либо.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Психолог Абрахам Маслоу считал, что мотивации располагаются в иерархической значимости.  Сильными являются мотивации, связанные с удовлетворением физиологических потребностей (чувство голода, жажда, потребность в дыхании, в физическом развитии, сохранении жизни). Эти мотивации располагаются в основании  пирамиды мотивов, на нижнем уровне.  Далее - потребность в самосохранении, в защите от риска, гарантии удовлетворения физиологических потребностей.  Социальные потребности – потребности в общении, в дружбе, находятся на третьей ступени.  Выше идет уровень эгоистических  потребностей, внутренних и внешних. Внешние: потребность испытывать гордость, быть престижным, иметь определенный статус. Внутренние: самоуважение, уверенность в себе, свобода.  Последний уровень в пирамиде связан с удовлетворением потребности  самореализации, творчества.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Первый – «проектный подход»: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Примерная анкета добровольца.   Фамилия —————————————————————————————————————————- Имя_______________________________________________________________________________________ Адрес________________________________ Почтовый индекс______________________________________ Домашний телефон ______________________Рабочий телефон_____________________________________ Возраст: до 15__________16-30 _____________31-45______________45-60___________________________ более 61____________________________________________________________________________________ Студент _______________________Пенсионер __________________Домохозяйка______________________ Безработный__________________________________________________________________________ Имеетработу__________________________________________________________________________ Профессия____________________________________________________________________________ Место работы или учебы_____________________________________________________________________ Образование, опыт работы___________________________________________________________________ Знание языков, особые навыки, музыкант, художник и т.д.________________________________________ Интересы, увлечения, занятие спортом_________________________________________________________ Опыт работы добровольцем__________________________________________________________________ Ограничения по состоянию здоровья/перенесенные болезни/ /медицинские противопоказания_____________________________________________________________________ Желаемая добровольческая работа____________________________________________________________ Время добровольческой работы: днем __________ вечером _______________выходные_______________ Узнал о добровольческой программе из;_______________________________________________________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CHIEF</dc:creator>
  <cp:lastModifiedBy>CHIEF</cp:lastModifiedBy>
  <cp:revision>1</cp:revision>
  <dcterms:created xsi:type="dcterms:W3CDTF">2017-06-25T09:23:21Z</dcterms:created>
  <dcterms:modified xsi:type="dcterms:W3CDTF">2017-06-25T09:23:21Z</dcterms:modified>
</cp:coreProperties>
</file>