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</p:sldIdLst>
  <p:sldSz cx="9144000" cy="6858000"/>
  <p:notesSz cx="6858000" cy="9144000"/>
  <p:defaultTextStyle>
    <a:lvl1pPr>
      <a:defRPr>
        <a:solidFill>
          <a:srgbClr val="23387D"/>
        </a:solidFill>
        <a:latin typeface="+mn-lt"/>
        <a:ea typeface="+mn-ea"/>
        <a:cs typeface="+mn-cs"/>
        <a:sym typeface="Helvetica Neue"/>
      </a:defRPr>
    </a:lvl1pPr>
    <a:lvl2pPr>
      <a:defRPr>
        <a:solidFill>
          <a:srgbClr val="23387D"/>
        </a:solidFill>
        <a:latin typeface="+mn-lt"/>
        <a:ea typeface="+mn-ea"/>
        <a:cs typeface="+mn-cs"/>
        <a:sym typeface="Helvetica Neue"/>
      </a:defRPr>
    </a:lvl2pPr>
    <a:lvl3pPr>
      <a:defRPr>
        <a:solidFill>
          <a:srgbClr val="23387D"/>
        </a:solidFill>
        <a:latin typeface="+mn-lt"/>
        <a:ea typeface="+mn-ea"/>
        <a:cs typeface="+mn-cs"/>
        <a:sym typeface="Helvetica Neue"/>
      </a:defRPr>
    </a:lvl3pPr>
    <a:lvl4pPr>
      <a:defRPr>
        <a:solidFill>
          <a:srgbClr val="23387D"/>
        </a:solidFill>
        <a:latin typeface="+mn-lt"/>
        <a:ea typeface="+mn-ea"/>
        <a:cs typeface="+mn-cs"/>
        <a:sym typeface="Helvetica Neue"/>
      </a:defRPr>
    </a:lvl4pPr>
    <a:lvl5pPr>
      <a:defRPr>
        <a:solidFill>
          <a:srgbClr val="23387D"/>
        </a:solidFill>
        <a:latin typeface="+mn-lt"/>
        <a:ea typeface="+mn-ea"/>
        <a:cs typeface="+mn-cs"/>
        <a:sym typeface="Helvetica Neue"/>
      </a:defRPr>
    </a:lvl5pPr>
    <a:lvl6pPr>
      <a:defRPr>
        <a:solidFill>
          <a:srgbClr val="23387D"/>
        </a:solidFill>
        <a:latin typeface="+mn-lt"/>
        <a:ea typeface="+mn-ea"/>
        <a:cs typeface="+mn-cs"/>
        <a:sym typeface="Helvetica Neue"/>
      </a:defRPr>
    </a:lvl6pPr>
    <a:lvl7pPr>
      <a:defRPr>
        <a:solidFill>
          <a:srgbClr val="23387D"/>
        </a:solidFill>
        <a:latin typeface="+mn-lt"/>
        <a:ea typeface="+mn-ea"/>
        <a:cs typeface="+mn-cs"/>
        <a:sym typeface="Helvetica Neue"/>
      </a:defRPr>
    </a:lvl7pPr>
    <a:lvl8pPr>
      <a:defRPr>
        <a:solidFill>
          <a:srgbClr val="23387D"/>
        </a:solidFill>
        <a:latin typeface="+mn-lt"/>
        <a:ea typeface="+mn-ea"/>
        <a:cs typeface="+mn-cs"/>
        <a:sym typeface="Helvetica Neue"/>
      </a:defRPr>
    </a:lvl8pPr>
    <a:lvl9pPr>
      <a:defRPr>
        <a:solidFill>
          <a:srgbClr val="23387D"/>
        </a:solidFill>
        <a:latin typeface="+mn-lt"/>
        <a:ea typeface="+mn-ea"/>
        <a:cs typeface="+mn-cs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n" i="on">
        <a:fontRef idx="minor">
          <a:srgbClr val="23387D"/>
        </a:fontRef>
        <a:srgbClr val="23387D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ED4E7"/>
          </a:solidFill>
        </a:fill>
      </a:tcStyle>
    </a:wholeTbl>
    <a:band2H>
      <a:tcTxStyle b="def" i="def"/>
      <a:tcStyle>
        <a:tcBdr/>
        <a:fill>
          <a:solidFill>
            <a:srgbClr val="E8EBF3"/>
          </a:solidFill>
        </a:fill>
      </a:tcStyle>
    </a:band2H>
    <a:firstCol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972BB"/>
          </a:solidFill>
        </a:fill>
      </a:tcStyle>
    </a:firstCol>
    <a:la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972BB"/>
          </a:solidFill>
        </a:fill>
      </a:tcStyle>
    </a:lastRow>
    <a:fir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972BB"/>
          </a:solidFill>
        </a:fill>
      </a:tcStyle>
    </a:firstRow>
  </a:tblStyle>
  <a:tblStyle styleId="{C7B018BB-80A7-4F77-B60F-C8B233D01FF8}" styleName="">
    <a:tblBg/>
    <a:wholeTbl>
      <a:tcTxStyle b="on" i="on">
        <a:fontRef idx="minor">
          <a:srgbClr val="23387D"/>
        </a:fontRef>
        <a:srgbClr val="23387D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DBDBDB"/>
          </a:solidFill>
        </a:fill>
      </a:tcStyle>
    </a:wholeTbl>
    <a:band2H>
      <a:tcTxStyle b="def" i="def"/>
      <a:tcStyle>
        <a:tcBdr/>
        <a:fill>
          <a:solidFill>
            <a:srgbClr val="EEEEEE"/>
          </a:solidFill>
        </a:fill>
      </a:tcStyle>
    </a:band2H>
    <a:firstCol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8F8F8F"/>
          </a:solidFill>
        </a:fill>
      </a:tcStyle>
    </a:firstCol>
    <a:la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8F8F8F"/>
          </a:solidFill>
        </a:fill>
      </a:tcStyle>
    </a:lastRow>
    <a:fir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8F8F8F"/>
          </a:solidFill>
        </a:fill>
      </a:tcStyle>
    </a:firstRow>
  </a:tblStyle>
  <a:tblStyle styleId="{EEE7283C-3CF3-47DC-8721-378D4A62B228}" styleName="">
    <a:tblBg/>
    <a:wholeTbl>
      <a:tcTxStyle b="on" i="on">
        <a:fontRef idx="minor">
          <a:srgbClr val="23387D"/>
        </a:fontRef>
        <a:srgbClr val="23387D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D1D9EA"/>
          </a:solidFill>
        </a:fill>
      </a:tcStyle>
    </a:wholeTbl>
    <a:band2H>
      <a:tcTxStyle b="def" i="def"/>
      <a:tcStyle>
        <a:tcBdr/>
        <a:fill>
          <a:solidFill>
            <a:srgbClr val="E9EDF5"/>
          </a:solidFill>
        </a:fill>
      </a:tcStyle>
    </a:band2H>
    <a:firstCol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5F8AC4"/>
          </a:solidFill>
        </a:fill>
      </a:tcStyle>
    </a:firstCol>
    <a:la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5F8AC4"/>
          </a:solidFill>
        </a:fill>
      </a:tcStyle>
    </a:lastRow>
    <a:fir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5F8AC4"/>
          </a:solidFill>
        </a:fill>
      </a:tcStyle>
    </a:firstRow>
  </a:tblStyle>
  <a:tblStyle styleId="{CF821DB8-F4EB-4A41-A1BA-3FCAFE7338EE}" styleName="">
    <a:tblBg/>
    <a:wholeTbl>
      <a:tcTxStyle b="on" i="on">
        <a:fontRef idx="minor">
          <a:srgbClr val="23387D"/>
        </a:fontRef>
        <a:srgbClr val="23387D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7E7EC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972BB"/>
          </a:solidFill>
        </a:fill>
      </a:tcStyle>
    </a:firstCol>
    <a:lastRow>
      <a:tcTxStyle b="on" i="on">
        <a:fontRef idx="minor">
          <a:srgbClr val="23387D"/>
        </a:fontRef>
        <a:srgbClr val="23387D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23387D"/>
              </a:solidFill>
              <a:prstDash val="solid"/>
              <a:bevel/>
            </a:ln>
          </a:top>
          <a:bottom>
            <a:ln w="25400" cap="flat">
              <a:solidFill>
                <a:srgbClr val="23387D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23387D"/>
              </a:solidFill>
              <a:prstDash val="solid"/>
              <a:bevel/>
            </a:ln>
          </a:top>
          <a:bottom>
            <a:ln w="25400" cap="flat">
              <a:solidFill>
                <a:srgbClr val="23387D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972BB"/>
          </a:solidFill>
        </a:fill>
      </a:tcStyle>
    </a:firstRow>
  </a:tblStyle>
  <a:tblStyle styleId="{33BA23B1-9221-436E-865A-0063620EA4FD}" styleName="">
    <a:tblBg/>
    <a:wholeTbl>
      <a:tcTxStyle b="on" i="on">
        <a:fontRef idx="minor">
          <a:srgbClr val="23387D"/>
        </a:fontRef>
        <a:srgbClr val="23387D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BCCD6"/>
          </a:solidFill>
        </a:fill>
      </a:tcStyle>
    </a:wholeTbl>
    <a:band2H>
      <a:tcTxStyle b="def" i="def"/>
      <a:tcStyle>
        <a:tcBdr/>
        <a:fill>
          <a:solidFill>
            <a:srgbClr val="E7E7EC"/>
          </a:solidFill>
        </a:fill>
      </a:tcStyle>
    </a:band2H>
    <a:firstCol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23387D"/>
          </a:solidFill>
        </a:fill>
      </a:tcStyle>
    </a:firstCol>
    <a:la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23387D"/>
          </a:solidFill>
        </a:fill>
      </a:tcStyle>
    </a:lastRow>
    <a:fir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23387D"/>
          </a:solidFill>
        </a:fill>
      </a:tcStyle>
    </a:firstRow>
  </a:tblStyle>
  <a:tblStyle styleId="{2708684C-4D16-4618-839F-0558EEFCDFE6}" styleName="">
    <a:tblBg/>
    <a:wholeTbl>
      <a:tcTxStyle b="on" i="on">
        <a:fontRef idx="minor">
          <a:srgbClr val="23387D"/>
        </a:fontRef>
        <a:srgbClr val="23387D"/>
      </a:tcTxStyle>
      <a:tcStyle>
        <a:tcBdr>
          <a:left>
            <a:ln w="12700" cap="flat">
              <a:solidFill>
                <a:srgbClr val="23387D"/>
              </a:solidFill>
              <a:prstDash val="solid"/>
              <a:bevel/>
            </a:ln>
          </a:left>
          <a:right>
            <a:ln w="12700" cap="flat">
              <a:solidFill>
                <a:srgbClr val="23387D"/>
              </a:solidFill>
              <a:prstDash val="solid"/>
              <a:bevel/>
            </a:ln>
          </a:right>
          <a:top>
            <a:ln w="12700" cap="flat">
              <a:solidFill>
                <a:srgbClr val="23387D"/>
              </a:solidFill>
              <a:prstDash val="solid"/>
              <a:bevel/>
            </a:ln>
          </a:top>
          <a:bottom>
            <a:ln w="12700" cap="flat">
              <a:solidFill>
                <a:srgbClr val="23387D"/>
              </a:solidFill>
              <a:prstDash val="solid"/>
              <a:bevel/>
            </a:ln>
          </a:bottom>
          <a:insideH>
            <a:ln w="12700" cap="flat">
              <a:solidFill>
                <a:srgbClr val="23387D"/>
              </a:solidFill>
              <a:prstDash val="solid"/>
              <a:bevel/>
            </a:ln>
          </a:insideH>
          <a:insideV>
            <a:ln w="12700" cap="flat">
              <a:solidFill>
                <a:srgbClr val="23387D"/>
              </a:solidFill>
              <a:prstDash val="solid"/>
              <a:bevel/>
            </a:ln>
          </a:insideV>
        </a:tcBdr>
        <a:fill>
          <a:solidFill>
            <a:srgbClr val="23387D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n">
        <a:fontRef idx="minor">
          <a:srgbClr val="23387D"/>
        </a:fontRef>
        <a:srgbClr val="23387D"/>
      </a:tcTxStyle>
      <a:tcStyle>
        <a:tcBdr>
          <a:left>
            <a:ln w="12700" cap="flat">
              <a:solidFill>
                <a:srgbClr val="23387D"/>
              </a:solidFill>
              <a:prstDash val="solid"/>
              <a:bevel/>
            </a:ln>
          </a:left>
          <a:right>
            <a:ln w="12700" cap="flat">
              <a:solidFill>
                <a:srgbClr val="23387D"/>
              </a:solidFill>
              <a:prstDash val="solid"/>
              <a:bevel/>
            </a:ln>
          </a:right>
          <a:top>
            <a:ln w="12700" cap="flat">
              <a:solidFill>
                <a:srgbClr val="23387D"/>
              </a:solidFill>
              <a:prstDash val="solid"/>
              <a:bevel/>
            </a:ln>
          </a:top>
          <a:bottom>
            <a:ln w="12700" cap="flat">
              <a:solidFill>
                <a:srgbClr val="23387D"/>
              </a:solidFill>
              <a:prstDash val="solid"/>
              <a:bevel/>
            </a:ln>
          </a:bottom>
          <a:insideH>
            <a:ln w="12700" cap="flat">
              <a:solidFill>
                <a:srgbClr val="23387D"/>
              </a:solidFill>
              <a:prstDash val="solid"/>
              <a:bevel/>
            </a:ln>
          </a:insideH>
          <a:insideV>
            <a:ln w="12700" cap="flat">
              <a:solidFill>
                <a:srgbClr val="23387D"/>
              </a:solidFill>
              <a:prstDash val="solid"/>
              <a:bevel/>
            </a:ln>
          </a:insideV>
        </a:tcBdr>
        <a:fill>
          <a:solidFill>
            <a:srgbClr val="23387D">
              <a:alpha val="20000"/>
            </a:srgbClr>
          </a:solidFill>
        </a:fill>
      </a:tcStyle>
    </a:firstCol>
    <a:lastRow>
      <a:tcTxStyle b="on" i="on">
        <a:fontRef idx="minor">
          <a:srgbClr val="23387D"/>
        </a:fontRef>
        <a:srgbClr val="23387D"/>
      </a:tcTxStyle>
      <a:tcStyle>
        <a:tcBdr>
          <a:left>
            <a:ln w="12700" cap="flat">
              <a:solidFill>
                <a:srgbClr val="23387D"/>
              </a:solidFill>
              <a:prstDash val="solid"/>
              <a:bevel/>
            </a:ln>
          </a:left>
          <a:right>
            <a:ln w="12700" cap="flat">
              <a:solidFill>
                <a:srgbClr val="23387D"/>
              </a:solidFill>
              <a:prstDash val="solid"/>
              <a:bevel/>
            </a:ln>
          </a:right>
          <a:top>
            <a:ln w="50800" cap="flat">
              <a:solidFill>
                <a:srgbClr val="23387D"/>
              </a:solidFill>
              <a:prstDash val="solid"/>
              <a:bevel/>
            </a:ln>
          </a:top>
          <a:bottom>
            <a:ln w="12700" cap="flat">
              <a:solidFill>
                <a:srgbClr val="23387D"/>
              </a:solidFill>
              <a:prstDash val="solid"/>
              <a:bevel/>
            </a:ln>
          </a:bottom>
          <a:insideH>
            <a:ln w="12700" cap="flat">
              <a:solidFill>
                <a:srgbClr val="23387D"/>
              </a:solidFill>
              <a:prstDash val="solid"/>
              <a:bevel/>
            </a:ln>
          </a:insideH>
          <a:insideV>
            <a:ln w="12700" cap="flat">
              <a:solidFill>
                <a:srgbClr val="23387D"/>
              </a:solidFill>
              <a:prstDash val="solid"/>
              <a:bevel/>
            </a:ln>
          </a:insideV>
        </a:tcBdr>
        <a:fill>
          <a:noFill/>
        </a:fill>
      </a:tcStyle>
    </a:lastRow>
    <a:firstRow>
      <a:tcTxStyle b="on" i="on">
        <a:fontRef idx="minor">
          <a:srgbClr val="23387D"/>
        </a:fontRef>
        <a:srgbClr val="23387D"/>
      </a:tcTxStyle>
      <a:tcStyle>
        <a:tcBdr>
          <a:left>
            <a:ln w="12700" cap="flat">
              <a:solidFill>
                <a:srgbClr val="23387D"/>
              </a:solidFill>
              <a:prstDash val="solid"/>
              <a:bevel/>
            </a:ln>
          </a:left>
          <a:right>
            <a:ln w="12700" cap="flat">
              <a:solidFill>
                <a:srgbClr val="23387D"/>
              </a:solidFill>
              <a:prstDash val="solid"/>
              <a:bevel/>
            </a:ln>
          </a:right>
          <a:top>
            <a:ln w="12700" cap="flat">
              <a:solidFill>
                <a:srgbClr val="23387D"/>
              </a:solidFill>
              <a:prstDash val="solid"/>
              <a:bevel/>
            </a:ln>
          </a:top>
          <a:bottom>
            <a:ln w="25400" cap="flat">
              <a:solidFill>
                <a:srgbClr val="23387D"/>
              </a:solidFill>
              <a:prstDash val="solid"/>
              <a:bevel/>
            </a:ln>
          </a:bottom>
          <a:insideH>
            <a:ln w="12700" cap="flat">
              <a:solidFill>
                <a:srgbClr val="23387D"/>
              </a:solidFill>
              <a:prstDash val="solid"/>
              <a:bevel/>
            </a:ln>
          </a:insideH>
          <a:insideV>
            <a:ln w="12700" cap="flat">
              <a:solidFill>
                <a:srgbClr val="23387D"/>
              </a:solidFill>
              <a:prstDash val="solid"/>
              <a:bevel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Shape 113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114" name="Shape 114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1.png"/><Relationship Id="rId4" Type="http://schemas.openxmlformats.org/officeDocument/2006/relationships/hyperlink" Target="mailto:helier@bk.ru" TargetMode="External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2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240212" y="-50800"/>
            <a:ext cx="4891088" cy="4437063"/>
          </a:xfrm>
          <a:prstGeom prst="rect">
            <a:avLst/>
          </a:prstGeom>
          <a:ln w="12700">
            <a:miter lim="400000"/>
          </a:ln>
        </p:spPr>
      </p:pic>
      <p:sp>
        <p:nvSpPr>
          <p:cNvPr id="13" name="Shape 13" descr="Light horizontal"/>
          <p:cNvSpPr/>
          <p:nvPr/>
        </p:nvSpPr>
        <p:spPr>
          <a:xfrm>
            <a:off x="-12700" y="4762"/>
            <a:ext cx="1476375" cy="6848476"/>
          </a:xfrm>
          <a:prstGeom prst="rect">
            <a:avLst/>
          </a:prstGeom>
          <a:blipFill>
            <a:blip r:embed="rId3"/>
          </a:blip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4" name="Shape 14"/>
          <p:cNvSpPr/>
          <p:nvPr/>
        </p:nvSpPr>
        <p:spPr>
          <a:xfrm flipH="1" rot="10800000">
            <a:off x="0" y="4263330"/>
            <a:ext cx="9144000" cy="1110359"/>
          </a:xfrm>
          <a:prstGeom prst="rect">
            <a:avLst/>
          </a:prstGeom>
          <a:solidFill>
            <a:srgbClr val="4972BB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5" name="Shape 15"/>
          <p:cNvSpPr/>
          <p:nvPr/>
        </p:nvSpPr>
        <p:spPr>
          <a:xfrm>
            <a:off x="1474787" y="5156200"/>
            <a:ext cx="7129464" cy="504825"/>
          </a:xfrm>
          <a:prstGeom prst="roundRect">
            <a:avLst>
              <a:gd name="adj" fmla="val 16667"/>
            </a:avLst>
          </a:prstGeom>
          <a:solidFill>
            <a:srgbClr val="23387D"/>
          </a:solidFill>
          <a:ln w="38100">
            <a:solidFill>
              <a:srgbClr val="FFFFFF"/>
            </a:solidFill>
            <a:round/>
          </a:ln>
        </p:spPr>
        <p:txBody>
          <a:bodyPr lIns="0" tIns="0" rIns="0" bIns="0" anchor="ctr"/>
          <a:lstStyle/>
          <a:p>
            <a:pPr lvl="0">
              <a:defRPr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6" name="Shape 16"/>
          <p:cNvSpPr/>
          <p:nvPr>
            <p:ph type="title"/>
          </p:nvPr>
        </p:nvSpPr>
        <p:spPr>
          <a:xfrm>
            <a:off x="1420017" y="0"/>
            <a:ext cx="7239002" cy="2016125"/>
          </a:xfrm>
          <a:prstGeom prst="rect">
            <a:avLst/>
          </a:prstGeom>
        </p:spPr>
        <p:txBody>
          <a:bodyPr/>
          <a:lstStyle>
            <a:lvl1pPr algn="l">
              <a:defRPr b="1" sz="4000">
                <a:solidFill>
                  <a:srgbClr val="23387D"/>
                </a:solidFill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4000">
                <a:solidFill>
                  <a:srgbClr val="23387D"/>
                </a:solidFill>
              </a:rPr>
              <a:t>Текст заголовка</a:t>
            </a:r>
          </a:p>
        </p:txBody>
      </p:sp>
      <p:sp>
        <p:nvSpPr>
          <p:cNvPr id="17" name="Shape 17"/>
          <p:cNvSpPr/>
          <p:nvPr>
            <p:ph type="body" idx="1"/>
          </p:nvPr>
        </p:nvSpPr>
        <p:spPr>
          <a:xfrm>
            <a:off x="2424061" y="5198590"/>
            <a:ext cx="1852367" cy="165941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300"/>
              </a:spcBef>
              <a:buClrTx/>
              <a:buSzTx/>
              <a:buFontTx/>
              <a:buNone/>
              <a:defRPr b="1" sz="1400">
                <a:solidFill>
                  <a:srgbClr val="FFFFFF"/>
                </a:solidFill>
              </a:defRPr>
            </a:lvl1pPr>
            <a:lvl2pPr marL="600075" indent="-142875">
              <a:spcBef>
                <a:spcPts val="300"/>
              </a:spcBef>
              <a:buClrTx/>
              <a:buFontTx/>
              <a:defRPr b="1" sz="1400">
                <a:solidFill>
                  <a:srgbClr val="FFFFFF"/>
                </a:solidFill>
              </a:defRPr>
            </a:lvl2pPr>
            <a:lvl3pPr marL="1047750" indent="-133350">
              <a:spcBef>
                <a:spcPts val="300"/>
              </a:spcBef>
              <a:buClrTx/>
              <a:buFontTx/>
              <a:defRPr b="1" sz="1400">
                <a:solidFill>
                  <a:srgbClr val="FFFFFF"/>
                </a:solidFill>
              </a:defRPr>
            </a:lvl3pPr>
            <a:lvl4pPr marL="1531619" indent="-160019">
              <a:spcBef>
                <a:spcPts val="300"/>
              </a:spcBef>
              <a:buClrTx/>
              <a:buFontTx/>
              <a:defRPr b="1" sz="1400">
                <a:solidFill>
                  <a:srgbClr val="FFFFFF"/>
                </a:solidFill>
              </a:defRPr>
            </a:lvl4pPr>
            <a:lvl5pPr marL="1988820" indent="-160020">
              <a:spcBef>
                <a:spcPts val="300"/>
              </a:spcBef>
              <a:buClrTx/>
              <a:buFontTx/>
              <a:defRPr b="1" sz="1400">
                <a:solidFill>
                  <a:srgbClr val="FFFFFF"/>
                </a:solidFill>
              </a:defRPr>
            </a:lvl5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1400">
                <a:solidFill>
                  <a:srgbClr val="FFFFFF"/>
                </a:solidFill>
              </a:rPr>
              <a:t>Уровень текста 1</a:t>
            </a:r>
            <a:endParaRPr b="1" sz="1400">
              <a:solidFill>
                <a:srgbClr val="FFFFFF"/>
              </a:solidFill>
            </a:endParaRPr>
          </a:p>
          <a:p>
            <a:pPr lvl="1">
              <a:defRPr b="0" sz="1800">
                <a:solidFill>
                  <a:srgbClr val="000000"/>
                </a:solidFill>
              </a:defRPr>
            </a:pPr>
            <a:r>
              <a:rPr b="1" sz="1400">
                <a:solidFill>
                  <a:srgbClr val="FFFFFF"/>
                </a:solidFill>
              </a:rPr>
              <a:t>Уровень текста 2</a:t>
            </a:r>
            <a:endParaRPr b="1" sz="1400">
              <a:solidFill>
                <a:srgbClr val="FFFFFF"/>
              </a:solidFill>
            </a:endParaRPr>
          </a:p>
          <a:p>
            <a:pPr lvl="2">
              <a:defRPr b="0" sz="1800">
                <a:solidFill>
                  <a:srgbClr val="000000"/>
                </a:solidFill>
              </a:defRPr>
            </a:pPr>
            <a:r>
              <a:rPr b="1" sz="1400">
                <a:solidFill>
                  <a:srgbClr val="FFFFFF"/>
                </a:solidFill>
              </a:rPr>
              <a:t>Уровень текста 3</a:t>
            </a:r>
            <a:endParaRPr b="1" sz="1400">
              <a:solidFill>
                <a:srgbClr val="FFFFFF"/>
              </a:solidFill>
            </a:endParaRPr>
          </a:p>
          <a:p>
            <a:pPr lvl="3">
              <a:defRPr b="0" sz="1800">
                <a:solidFill>
                  <a:srgbClr val="000000"/>
                </a:solidFill>
              </a:defRPr>
            </a:pPr>
            <a:r>
              <a:rPr b="1" sz="1400">
                <a:solidFill>
                  <a:srgbClr val="FFFFFF"/>
                </a:solidFill>
              </a:rPr>
              <a:t>Уровень текста 4</a:t>
            </a:r>
            <a:endParaRPr b="1" sz="1400">
              <a:solidFill>
                <a:srgbClr val="FFFFFF"/>
              </a:solidFill>
            </a:endParaRPr>
          </a:p>
          <a:p>
            <a:pPr lvl="4">
              <a:defRPr b="0" sz="1800">
                <a:solidFill>
                  <a:srgbClr val="000000"/>
                </a:solidFill>
              </a:defRPr>
            </a:pPr>
            <a:r>
              <a:rPr b="1" sz="1400">
                <a:solidFill>
                  <a:srgbClr val="FFFFFF"/>
                </a:solidFill>
              </a:rPr>
              <a:t>Уровень текста 5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4254500" y="6088061"/>
            <a:ext cx="1079500" cy="610552"/>
            <a:chOff x="0" y="0"/>
            <a:chExt cx="1079500" cy="610551"/>
          </a:xfrm>
        </p:grpSpPr>
        <p:sp>
          <p:nvSpPr>
            <p:cNvPr id="18" name="Shape 18"/>
            <p:cNvSpPr/>
            <p:nvPr/>
          </p:nvSpPr>
          <p:spPr>
            <a:xfrm>
              <a:off x="0" y="176212"/>
              <a:ext cx="1079500" cy="4343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8" tIns="45718" rIns="45718" bIns="45718" numCol="1" anchor="t">
              <a:spAutoFit/>
            </a:bodyPr>
            <a:lstStyle>
              <a:lvl1pPr>
                <a:defRPr b="1" sz="2200">
                  <a:solidFill>
                    <a:srgbClr val="1A3D97"/>
                  </a:solid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 lvl="0">
                <a:defRPr b="0" sz="1800">
                  <a:solidFill>
                    <a:srgbClr val="000000"/>
                  </a:solidFill>
                </a:defRPr>
              </a:pPr>
              <a:r>
                <a:rPr b="1" sz="2200">
                  <a:solidFill>
                    <a:srgbClr val="1A3D97"/>
                  </a:solidFill>
                </a:rPr>
                <a:t>LOGO</a:t>
              </a:r>
            </a:p>
          </p:txBody>
        </p:sp>
        <p:sp>
          <p:nvSpPr>
            <p:cNvPr id="19" name="Shape 19"/>
            <p:cNvSpPr/>
            <p:nvPr/>
          </p:nvSpPr>
          <p:spPr>
            <a:xfrm rot="5400000">
              <a:off x="393699" y="-293688"/>
              <a:ext cx="273053" cy="8604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21600"/>
                  </a:moveTo>
                  <a:cubicBezTo>
                    <a:pt x="9671" y="21600"/>
                    <a:pt x="0" y="16765"/>
                    <a:pt x="0" y="10800"/>
                  </a:cubicBezTo>
                  <a:cubicBezTo>
                    <a:pt x="0" y="4835"/>
                    <a:pt x="9671" y="0"/>
                    <a:pt x="21600" y="0"/>
                  </a:cubicBezTo>
                  <a:cubicBezTo>
                    <a:pt x="9671" y="1435"/>
                    <a:pt x="2327" y="7434"/>
                    <a:pt x="5197" y="13399"/>
                  </a:cubicBezTo>
                  <a:cubicBezTo>
                    <a:pt x="7150" y="17456"/>
                    <a:pt x="13486" y="20624"/>
                    <a:pt x="21600" y="21600"/>
                  </a:cubicBezTo>
                  <a:close/>
                </a:path>
              </a:pathLst>
            </a:custGeom>
            <a:solidFill>
              <a:srgbClr val="6A99D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</p:grpSp>
      <p:sp>
        <p:nvSpPr>
          <p:cNvPr id="21" name="Shape 21"/>
          <p:cNvSpPr/>
          <p:nvPr/>
        </p:nvSpPr>
        <p:spPr>
          <a:xfrm>
            <a:off x="1566619" y="5267642"/>
            <a:ext cx="6945801" cy="2819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lvl="0">
              <a:defRPr>
                <a:solidFill>
                  <a:srgbClr val="000000"/>
                </a:solidFill>
              </a:defRPr>
            </a:pPr>
            <a:r>
              <a:rPr b="1" sz="1200">
                <a:solidFill>
                  <a:srgbClr val="D1FB34"/>
                </a:solidFill>
                <a:latin typeface="Verdana"/>
                <a:ea typeface="Verdana"/>
                <a:cs typeface="Verdana"/>
                <a:sym typeface="Verdana"/>
              </a:rPr>
              <a:t>г. Калуга,</a:t>
            </a:r>
            <a:r>
              <a:rPr sz="1200">
                <a:solidFill>
                  <a:srgbClr val="D1FB34"/>
                </a:solidFill>
                <a:latin typeface="Verdana"/>
                <a:ea typeface="Verdana"/>
                <a:cs typeface="Verdana"/>
                <a:sym typeface="Verdana"/>
              </a:rPr>
              <a:t> ул. Кирова, 29, юридическая клиника,</a:t>
            </a:r>
            <a:r>
              <a:rPr b="1" sz="1200">
                <a:solidFill>
                  <a:srgbClr val="D1FB34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b="1" sz="1200">
                <a:solidFill>
                  <a:srgbClr val="228FB0"/>
                </a:solidFill>
                <a:latin typeface="Verdana"/>
                <a:ea typeface="Verdana"/>
                <a:cs typeface="Verdana"/>
                <a:sym typeface="Verdana"/>
                <a:hlinkClick r:id="rId4" invalidUrl="" action="" tgtFrame="" tooltip="" history="1" highlightClick="0" endSnd="0"/>
              </a:rPr>
              <a:t>helier@bk.ru</a:t>
            </a:r>
            <a:r>
              <a:rPr b="1" sz="1200">
                <a:solidFill>
                  <a:srgbClr val="228FB0"/>
                </a:solidFill>
                <a:latin typeface="Verdana"/>
                <a:ea typeface="Verdana"/>
                <a:cs typeface="Verdana"/>
                <a:sym typeface="Verdana"/>
              </a:rPr>
              <a:t>,</a:t>
            </a:r>
            <a:r>
              <a:rPr b="1" sz="1200">
                <a:solidFill>
                  <a:srgbClr val="D1FB34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sz="1200">
                <a:solidFill>
                  <a:srgbClr val="D1FB34"/>
                </a:solidFill>
                <a:latin typeface="Verdana"/>
                <a:ea typeface="Verdana"/>
                <a:cs typeface="Verdana"/>
                <a:sym typeface="Verdana"/>
              </a:rPr>
              <a:t>тел. 920-617-2323</a:t>
            </a:r>
          </a:p>
        </p:txBody>
      </p:sp>
      <p:sp>
        <p:nvSpPr>
          <p:cNvPr id="22" name="Shape 22"/>
          <p:cNvSpPr/>
          <p:nvPr/>
        </p:nvSpPr>
        <p:spPr>
          <a:xfrm>
            <a:off x="-20309" y="167097"/>
            <a:ext cx="1491590" cy="16819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 lvl="0" defTabSz="457200">
              <a:defRPr>
                <a:solidFill>
                  <a:srgbClr val="000000"/>
                </a:solidFill>
              </a:defRPr>
            </a:pPr>
            <a:r>
              <a:rPr b="1">
                <a:solidFill>
                  <a:srgbClr val="9421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особенности </a:t>
            </a:r>
            <a:endParaRPr b="1">
              <a:solidFill>
                <a:srgbClr val="94219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lvl="0" defTabSz="457200">
              <a:defRPr>
                <a:solidFill>
                  <a:srgbClr val="000000"/>
                </a:solidFill>
              </a:defRPr>
            </a:pPr>
            <a:r>
              <a:rPr b="1">
                <a:solidFill>
                  <a:srgbClr val="9421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ситуации </a:t>
            </a:r>
            <a:endParaRPr b="1">
              <a:solidFill>
                <a:srgbClr val="94219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lvl="0" defTabSz="457200">
              <a:defRPr>
                <a:solidFill>
                  <a:srgbClr val="000000"/>
                </a:solidFill>
              </a:defRPr>
            </a:pPr>
            <a:r>
              <a:rPr b="1">
                <a:solidFill>
                  <a:srgbClr val="9421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 правами </a:t>
            </a:r>
            <a:endParaRPr b="1">
              <a:solidFill>
                <a:srgbClr val="94219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lvl="0" defTabSz="457200">
              <a:defRPr>
                <a:solidFill>
                  <a:srgbClr val="000000"/>
                </a:solidFill>
              </a:defRPr>
            </a:pPr>
            <a:r>
              <a:rPr b="1">
                <a:solidFill>
                  <a:srgbClr val="9421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человека </a:t>
            </a:r>
            <a:endParaRPr b="1">
              <a:solidFill>
                <a:srgbClr val="94219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lvl="0" defTabSz="457200">
              <a:defRPr>
                <a:solidFill>
                  <a:srgbClr val="000000"/>
                </a:solidFill>
              </a:defRPr>
            </a:pPr>
            <a:r>
              <a:rPr b="1">
                <a:solidFill>
                  <a:srgbClr val="9421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 Восточной </a:t>
            </a:r>
            <a:endParaRPr b="1">
              <a:solidFill>
                <a:srgbClr val="94219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lvl="0" defTabSz="457200">
              <a:defRPr>
                <a:solidFill>
                  <a:srgbClr val="000000"/>
                </a:solidFill>
              </a:defRPr>
            </a:pPr>
            <a:r>
              <a:rPr b="1">
                <a:solidFill>
                  <a:srgbClr val="9421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Украине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 26" descr="Light horizontal"/>
          <p:cNvGrpSpPr/>
          <p:nvPr/>
        </p:nvGrpSpPr>
        <p:grpSpPr>
          <a:xfrm>
            <a:off x="-12701" y="139700"/>
            <a:ext cx="608015" cy="6858000"/>
            <a:chOff x="0" y="0"/>
            <a:chExt cx="608013" cy="6858000"/>
          </a:xfrm>
        </p:grpSpPr>
        <p:sp>
          <p:nvSpPr>
            <p:cNvPr id="24" name="Shape 24"/>
            <p:cNvSpPr/>
            <p:nvPr/>
          </p:nvSpPr>
          <p:spPr>
            <a:xfrm>
              <a:off x="-1" y="0"/>
              <a:ext cx="608015" cy="6858000"/>
            </a:xfrm>
            <a:prstGeom prst="rect">
              <a:avLst/>
            </a:prstGeom>
            <a:blipFill rotWithShape="1">
              <a:blip r:embed="rId2"/>
              <a:srcRect l="0" t="0" r="0" b="0"/>
              <a:tile tx="0" ty="0" sx="100000" sy="100000" flip="none" algn="tl"/>
            </a:blip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>
                  <a:solidFill>
                    <a:srgbClr val="000000"/>
                  </a:solid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5" name="Shape 25"/>
            <p:cNvSpPr/>
            <p:nvPr/>
          </p:nvSpPr>
          <p:spPr>
            <a:xfrm>
              <a:off x="-1" y="3003550"/>
              <a:ext cx="608015" cy="8509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/>
            <a:p>
              <a:pPr lvl="0">
                <a:defRPr>
                  <a:solidFill>
                    <a:srgbClr val="000000"/>
                  </a:solidFill>
                </a:defRPr>
              </a:pPr>
              <a:r>
                <a:rPr b="1" sz="900">
                  <a:solidFill>
                    <a:srgbClr val="F7167B"/>
                  </a:solidFill>
                  <a:latin typeface="Verdana"/>
                  <a:ea typeface="Verdana"/>
                  <a:cs typeface="Verdana"/>
                  <a:sym typeface="Verdana"/>
                </a:rPr>
                <a:t>Правозащитный центр «Мемо</a:t>
              </a:r>
              <a:endParaRPr b="1" sz="900">
                <a:solidFill>
                  <a:srgbClr val="F7167B"/>
                </a:solidFill>
                <a:latin typeface="Verdana"/>
                <a:ea typeface="Verdana"/>
                <a:cs typeface="Verdana"/>
                <a:sym typeface="Verdana"/>
              </a:endParaRPr>
            </a:p>
            <a:p>
              <a:pPr lvl="0">
                <a:defRPr>
                  <a:solidFill>
                    <a:srgbClr val="000000"/>
                  </a:solidFill>
                </a:defRPr>
              </a:pPr>
              <a:r>
                <a:rPr b="1" sz="900">
                  <a:solidFill>
                    <a:srgbClr val="F7167B"/>
                  </a:solidFill>
                  <a:latin typeface="Verdana"/>
                  <a:ea typeface="Verdana"/>
                  <a:cs typeface="Verdana"/>
                  <a:sym typeface="Verdana"/>
                </a:rPr>
                <a:t>риал»</a:t>
              </a:r>
              <a:r>
                <a:rPr b="1" sz="1000">
                  <a:solidFill>
                    <a:srgbClr val="F7167B"/>
                  </a:solidFill>
                  <a:latin typeface="Verdana"/>
                  <a:ea typeface="Verdana"/>
                  <a:cs typeface="Verdana"/>
                  <a:sym typeface="Verdana"/>
                </a:rPr>
                <a:t>	</a:t>
              </a:r>
            </a:p>
          </p:txBody>
        </p:sp>
      </p:grpSp>
      <p:sp>
        <p:nvSpPr>
          <p:cNvPr id="27" name="Shape 27"/>
          <p:cNvSpPr/>
          <p:nvPr/>
        </p:nvSpPr>
        <p:spPr>
          <a:xfrm>
            <a:off x="0" y="-26990"/>
            <a:ext cx="9144000" cy="692155"/>
          </a:xfrm>
          <a:prstGeom prst="rect">
            <a:avLst/>
          </a:prstGeom>
          <a:solidFill>
            <a:srgbClr val="4972BB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28" name="Shape 28"/>
          <p:cNvSpPr/>
          <p:nvPr/>
        </p:nvSpPr>
        <p:spPr>
          <a:xfrm>
            <a:off x="468313" y="6410325"/>
            <a:ext cx="8424862" cy="0"/>
          </a:xfrm>
          <a:prstGeom prst="line">
            <a:avLst/>
          </a:prstGeom>
          <a:ln w="3175">
            <a:solidFill>
              <a:srgbClr val="1A3D97"/>
            </a:solidFill>
            <a:round/>
          </a:ln>
        </p:spPr>
        <p:txBody>
          <a:bodyPr lIns="0" tIns="0" rIns="0" bIns="0"/>
          <a:lstStyle/>
          <a:p>
            <a:pPr lvl="0" defTabSz="457200">
              <a:defRPr sz="1200">
                <a:solidFill>
                  <a:srgbClr val="000000"/>
                </a:solidFill>
                <a:latin typeface="+mj-lt"/>
                <a:ea typeface="+mj-ea"/>
                <a:cs typeface="+mj-cs"/>
                <a:sym typeface="Helvetica"/>
              </a:defRPr>
            </a:pPr>
          </a:p>
        </p:txBody>
      </p:sp>
      <p:sp>
        <p:nvSpPr>
          <p:cNvPr id="29" name="Shape 29"/>
          <p:cNvSpPr/>
          <p:nvPr/>
        </p:nvSpPr>
        <p:spPr>
          <a:xfrm>
            <a:off x="468312" y="233363"/>
            <a:ext cx="7488239" cy="720727"/>
          </a:xfrm>
          <a:prstGeom prst="roundRect">
            <a:avLst>
              <a:gd name="adj" fmla="val 16667"/>
            </a:avLst>
          </a:prstGeom>
          <a:solidFill>
            <a:srgbClr val="23387D"/>
          </a:solidFill>
          <a:ln w="38100">
            <a:solidFill>
              <a:srgbClr val="FFFFFF"/>
            </a:solidFill>
            <a:round/>
          </a:ln>
        </p:spPr>
        <p:txBody>
          <a:bodyPr lIns="0" tIns="0" rIns="0" bIns="0" anchor="ctr"/>
          <a:lstStyle/>
          <a:p>
            <a:pPr lvl="0">
              <a:defRPr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30" name="Shape 30"/>
          <p:cNvSpPr/>
          <p:nvPr/>
        </p:nvSpPr>
        <p:spPr>
          <a:xfrm>
            <a:off x="8153400" y="261938"/>
            <a:ext cx="990600" cy="3327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b="1" sz="16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1600">
                <a:solidFill>
                  <a:srgbClr val="FFFFFF"/>
                </a:solidFill>
              </a:rPr>
              <a:t>LOGO</a:t>
            </a:r>
          </a:p>
        </p:txBody>
      </p:sp>
      <p:sp>
        <p:nvSpPr>
          <p:cNvPr id="31" name="Shape 31"/>
          <p:cNvSpPr/>
          <p:nvPr/>
        </p:nvSpPr>
        <p:spPr>
          <a:xfrm rot="5400000">
            <a:off x="8397875" y="-136527"/>
            <a:ext cx="284164" cy="7508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1600" y="21600"/>
                </a:moveTo>
                <a:cubicBezTo>
                  <a:pt x="9671" y="21600"/>
                  <a:pt x="0" y="16765"/>
                  <a:pt x="0" y="10800"/>
                </a:cubicBezTo>
                <a:cubicBezTo>
                  <a:pt x="0" y="4835"/>
                  <a:pt x="9671" y="0"/>
                  <a:pt x="21600" y="0"/>
                </a:cubicBezTo>
                <a:cubicBezTo>
                  <a:pt x="9671" y="1435"/>
                  <a:pt x="2327" y="7434"/>
                  <a:pt x="5197" y="13399"/>
                </a:cubicBezTo>
                <a:cubicBezTo>
                  <a:pt x="7150" y="17456"/>
                  <a:pt x="13486" y="20624"/>
                  <a:pt x="21600" y="21600"/>
                </a:cubicBezTo>
                <a:close/>
              </a:path>
            </a:pathLst>
          </a:custGeom>
          <a:solidFill>
            <a:srgbClr val="6A99D8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32" name="Shape 32"/>
          <p:cNvSpPr/>
          <p:nvPr>
            <p:ph type="title"/>
          </p:nvPr>
        </p:nvSpPr>
        <p:spPr>
          <a:xfrm>
            <a:off x="750887" y="428308"/>
            <a:ext cx="6634958" cy="332742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Текст заголовка</a:t>
            </a:r>
          </a:p>
        </p:txBody>
      </p:sp>
      <p:sp>
        <p:nvSpPr>
          <p:cNvPr id="33" name="Shape 33"/>
          <p:cNvSpPr/>
          <p:nvPr>
            <p:ph type="body" idx="1"/>
          </p:nvPr>
        </p:nvSpPr>
        <p:spPr>
          <a:xfrm>
            <a:off x="674687" y="936625"/>
            <a:ext cx="8012113" cy="5706319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23387D"/>
                </a:solidFill>
              </a:rPr>
              <a:t>Уровень текста 1</a:t>
            </a:r>
            <a:endParaRPr sz="2800">
              <a:solidFill>
                <a:srgbClr val="23387D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23387D"/>
                </a:solidFill>
              </a:rPr>
              <a:t>Уровень текста 2</a:t>
            </a:r>
            <a:endParaRPr sz="2800">
              <a:solidFill>
                <a:srgbClr val="23387D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23387D"/>
                </a:solidFill>
              </a:rPr>
              <a:t>Уровень текста 3</a:t>
            </a:r>
            <a:endParaRPr sz="2800">
              <a:solidFill>
                <a:srgbClr val="23387D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23387D"/>
                </a:solidFill>
              </a:rPr>
              <a:t>Уровень текста 4</a:t>
            </a:r>
            <a:endParaRPr sz="2800">
              <a:solidFill>
                <a:srgbClr val="23387D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23387D"/>
                </a:solidFill>
              </a:rPr>
              <a:t>Уровень текста 5</a:t>
            </a:r>
          </a:p>
        </p:txBody>
      </p:sp>
      <p:sp>
        <p:nvSpPr>
          <p:cNvPr id="34" name="Shape 34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/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8" descr="Light horizontal"/>
          <p:cNvGrpSpPr/>
          <p:nvPr/>
        </p:nvGrpSpPr>
        <p:grpSpPr>
          <a:xfrm>
            <a:off x="0" y="0"/>
            <a:ext cx="468313" cy="6858000"/>
            <a:chOff x="0" y="0"/>
            <a:chExt cx="468312" cy="6858000"/>
          </a:xfrm>
        </p:grpSpPr>
        <p:sp>
          <p:nvSpPr>
            <p:cNvPr id="36" name="Shape 36"/>
            <p:cNvSpPr/>
            <p:nvPr/>
          </p:nvSpPr>
          <p:spPr>
            <a:xfrm>
              <a:off x="0" y="0"/>
              <a:ext cx="468313" cy="6858000"/>
            </a:xfrm>
            <a:prstGeom prst="rect">
              <a:avLst/>
            </a:prstGeom>
            <a:blipFill rotWithShape="1">
              <a:blip r:embed="rId2"/>
              <a:srcRect l="0" t="0" r="0" b="0"/>
              <a:tile tx="0" ty="0" sx="100000" sy="100000" flip="none" algn="tl"/>
            </a:blip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7" name="Shape 37"/>
            <p:cNvSpPr/>
            <p:nvPr/>
          </p:nvSpPr>
          <p:spPr>
            <a:xfrm>
              <a:off x="0" y="3049869"/>
              <a:ext cx="468313" cy="7582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>
                <a:defRPr b="1" sz="900">
                  <a:solidFill>
                    <a:srgbClr val="F71892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lvl="0">
                <a:defRPr b="0" sz="1800">
                  <a:solidFill>
                    <a:srgbClr val="000000"/>
                  </a:solidFill>
                </a:defRPr>
              </a:pPr>
              <a:r>
                <a:rPr b="1" sz="900">
                  <a:solidFill>
                    <a:srgbClr val="F71892"/>
                  </a:solidFill>
                </a:rPr>
                <a:t>правозащитный центр «Ме-мори-ал»</a:t>
              </a:r>
            </a:p>
          </p:txBody>
        </p:sp>
      </p:grpSp>
      <p:sp>
        <p:nvSpPr>
          <p:cNvPr id="39" name="Shape 39"/>
          <p:cNvSpPr/>
          <p:nvPr/>
        </p:nvSpPr>
        <p:spPr>
          <a:xfrm>
            <a:off x="0" y="-26990"/>
            <a:ext cx="9144000" cy="692155"/>
          </a:xfrm>
          <a:prstGeom prst="rect">
            <a:avLst/>
          </a:prstGeom>
          <a:solidFill>
            <a:srgbClr val="4972BB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40" name="Shape 40"/>
          <p:cNvSpPr/>
          <p:nvPr/>
        </p:nvSpPr>
        <p:spPr>
          <a:xfrm>
            <a:off x="468313" y="6410325"/>
            <a:ext cx="8424862" cy="0"/>
          </a:xfrm>
          <a:prstGeom prst="line">
            <a:avLst/>
          </a:prstGeom>
          <a:ln w="3175">
            <a:solidFill>
              <a:srgbClr val="1A3D97"/>
            </a:solidFill>
            <a:round/>
          </a:ln>
        </p:spPr>
        <p:txBody>
          <a:bodyPr lIns="0" tIns="0" rIns="0" bIns="0"/>
          <a:lstStyle/>
          <a:p>
            <a:pPr lvl="0" defTabSz="457200">
              <a:defRPr sz="1200">
                <a:solidFill>
                  <a:srgbClr val="000000"/>
                </a:solidFill>
                <a:latin typeface="+mj-lt"/>
                <a:ea typeface="+mj-ea"/>
                <a:cs typeface="+mj-cs"/>
                <a:sym typeface="Helvetica"/>
              </a:defRPr>
            </a:pPr>
          </a:p>
        </p:txBody>
      </p:sp>
      <p:grpSp>
        <p:nvGrpSpPr>
          <p:cNvPr id="43" name="Group 43"/>
          <p:cNvGrpSpPr/>
          <p:nvPr/>
        </p:nvGrpSpPr>
        <p:grpSpPr>
          <a:xfrm>
            <a:off x="468312" y="233363"/>
            <a:ext cx="7488239" cy="720727"/>
            <a:chOff x="0" y="0"/>
            <a:chExt cx="7488238" cy="720726"/>
          </a:xfrm>
        </p:grpSpPr>
        <p:sp>
          <p:nvSpPr>
            <p:cNvPr id="41" name="Shape 41"/>
            <p:cNvSpPr/>
            <p:nvPr/>
          </p:nvSpPr>
          <p:spPr>
            <a:xfrm>
              <a:off x="0" y="0"/>
              <a:ext cx="7488239" cy="720727"/>
            </a:xfrm>
            <a:prstGeom prst="roundRect">
              <a:avLst>
                <a:gd name="adj" fmla="val 16667"/>
              </a:avLst>
            </a:prstGeom>
            <a:solidFill>
              <a:srgbClr val="23387D"/>
            </a:solidFill>
            <a:ln w="381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2" name="Shape 42"/>
            <p:cNvSpPr/>
            <p:nvPr/>
          </p:nvSpPr>
          <p:spPr>
            <a:xfrm>
              <a:off x="35182" y="169121"/>
              <a:ext cx="7417874" cy="3824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>
                <a:defRPr sz="2700">
                  <a:solidFill>
                    <a:srgbClr val="DDE75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2700">
                  <a:solidFill>
                    <a:srgbClr val="DDE758"/>
                  </a:solidFill>
                </a:rPr>
                <a:t> генеральные консульства России в Украине</a:t>
              </a:r>
            </a:p>
          </p:txBody>
        </p:sp>
      </p:grpSp>
      <p:sp>
        <p:nvSpPr>
          <p:cNvPr id="44" name="Shape 44"/>
          <p:cNvSpPr/>
          <p:nvPr/>
        </p:nvSpPr>
        <p:spPr>
          <a:xfrm>
            <a:off x="8153400" y="261938"/>
            <a:ext cx="990600" cy="3327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b="1" sz="16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1600">
                <a:solidFill>
                  <a:srgbClr val="FFFFFF"/>
                </a:solidFill>
              </a:rPr>
              <a:t>LOGO</a:t>
            </a:r>
          </a:p>
        </p:txBody>
      </p:sp>
      <p:sp>
        <p:nvSpPr>
          <p:cNvPr id="45" name="Shape 45"/>
          <p:cNvSpPr/>
          <p:nvPr/>
        </p:nvSpPr>
        <p:spPr>
          <a:xfrm rot="5400000">
            <a:off x="8397875" y="-136527"/>
            <a:ext cx="284164" cy="7508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1600" y="21600"/>
                </a:moveTo>
                <a:cubicBezTo>
                  <a:pt x="9671" y="21600"/>
                  <a:pt x="0" y="16765"/>
                  <a:pt x="0" y="10800"/>
                </a:cubicBezTo>
                <a:cubicBezTo>
                  <a:pt x="0" y="4835"/>
                  <a:pt x="9671" y="0"/>
                  <a:pt x="21600" y="0"/>
                </a:cubicBezTo>
                <a:cubicBezTo>
                  <a:pt x="9671" y="1435"/>
                  <a:pt x="2327" y="7434"/>
                  <a:pt x="5197" y="13399"/>
                </a:cubicBezTo>
                <a:cubicBezTo>
                  <a:pt x="7150" y="17456"/>
                  <a:pt x="13486" y="20624"/>
                  <a:pt x="21600" y="21600"/>
                </a:cubicBezTo>
                <a:close/>
              </a:path>
            </a:pathLst>
          </a:custGeom>
          <a:solidFill>
            <a:srgbClr val="6A99D8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46" name="Shape 46"/>
          <p:cNvSpPr/>
          <p:nvPr>
            <p:ph type="title"/>
          </p:nvPr>
        </p:nvSpPr>
        <p:spPr>
          <a:xfrm>
            <a:off x="722312" y="4406900"/>
            <a:ext cx="7772401" cy="1362075"/>
          </a:xfrm>
          <a:prstGeom prst="rect">
            <a:avLst/>
          </a:prstGeom>
        </p:spPr>
        <p:txBody>
          <a:bodyPr anchor="t"/>
          <a:lstStyle>
            <a:lvl1pPr algn="l">
              <a:defRPr b="1" cap="all" sz="4000"/>
            </a:lvl1pPr>
          </a:lstStyle>
          <a:p>
            <a:pPr lvl="0">
              <a:defRPr b="0" cap="none" sz="1800">
                <a:solidFill>
                  <a:srgbClr val="000000"/>
                </a:solidFill>
              </a:defRPr>
            </a:pPr>
            <a:r>
              <a:rPr b="1" cap="all" sz="4000">
                <a:solidFill>
                  <a:srgbClr val="FFFFFF"/>
                </a:solidFill>
              </a:rPr>
              <a:t>Текст заголовка</a:t>
            </a:r>
          </a:p>
        </p:txBody>
      </p:sp>
      <p:sp>
        <p:nvSpPr>
          <p:cNvPr id="47" name="Shape 47"/>
          <p:cNvSpPr/>
          <p:nvPr>
            <p:ph type="body" idx="1"/>
          </p:nvPr>
        </p:nvSpPr>
        <p:spPr>
          <a:xfrm>
            <a:off x="722312" y="2906713"/>
            <a:ext cx="7772401" cy="1500189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400"/>
              </a:spcBef>
              <a:buClrTx/>
              <a:buSzTx/>
              <a:buFontTx/>
              <a:buNone/>
              <a:defRPr sz="2000"/>
            </a:lvl1pPr>
            <a:lvl2pPr marL="0" indent="0">
              <a:spcBef>
                <a:spcPts val="400"/>
              </a:spcBef>
              <a:buClrTx/>
              <a:buSzTx/>
              <a:buFontTx/>
              <a:buNone/>
              <a:defRPr sz="2000"/>
            </a:lvl2pPr>
            <a:lvl3pPr marL="0" indent="0">
              <a:spcBef>
                <a:spcPts val="400"/>
              </a:spcBef>
              <a:buClrTx/>
              <a:buSzTx/>
              <a:buFontTx/>
              <a:buNone/>
              <a:defRPr sz="2000"/>
            </a:lvl3pPr>
            <a:lvl4pPr marL="0" indent="0">
              <a:spcBef>
                <a:spcPts val="400"/>
              </a:spcBef>
              <a:buClrTx/>
              <a:buSzTx/>
              <a:buFontTx/>
              <a:buNone/>
              <a:defRPr sz="2000"/>
            </a:lvl4pPr>
            <a:lvl5pPr marL="0" indent="0">
              <a:spcBef>
                <a:spcPts val="400"/>
              </a:spcBef>
              <a:buClrTx/>
              <a:buSzTx/>
              <a:buFontTx/>
              <a:buNone/>
              <a:defRPr sz="20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23387D"/>
                </a:solidFill>
              </a:rPr>
              <a:t>Уровень текста 1</a:t>
            </a:r>
            <a:endParaRPr sz="2000">
              <a:solidFill>
                <a:srgbClr val="23387D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23387D"/>
                </a:solidFill>
              </a:rPr>
              <a:t>Уровень текста 2</a:t>
            </a:r>
            <a:endParaRPr sz="2000">
              <a:solidFill>
                <a:srgbClr val="23387D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23387D"/>
                </a:solidFill>
              </a:rPr>
              <a:t>Уровень текста 3</a:t>
            </a:r>
            <a:endParaRPr sz="2000">
              <a:solidFill>
                <a:srgbClr val="23387D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23387D"/>
                </a:solidFill>
              </a:rPr>
              <a:t>Уровень текста 4</a:t>
            </a:r>
            <a:endParaRPr sz="2000">
              <a:solidFill>
                <a:srgbClr val="23387D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23387D"/>
                </a:solidFill>
              </a:rPr>
              <a:t>Уровень текста 5</a:t>
            </a:r>
          </a:p>
        </p:txBody>
      </p:sp>
      <p:sp>
        <p:nvSpPr>
          <p:cNvPr id="48" name="Shape 48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/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" name="Group 52" descr="Light horizontal"/>
          <p:cNvGrpSpPr/>
          <p:nvPr/>
        </p:nvGrpSpPr>
        <p:grpSpPr>
          <a:xfrm>
            <a:off x="0" y="0"/>
            <a:ext cx="468313" cy="6858000"/>
            <a:chOff x="0" y="0"/>
            <a:chExt cx="468312" cy="6858000"/>
          </a:xfrm>
        </p:grpSpPr>
        <p:sp>
          <p:nvSpPr>
            <p:cNvPr id="50" name="Shape 50"/>
            <p:cNvSpPr/>
            <p:nvPr/>
          </p:nvSpPr>
          <p:spPr>
            <a:xfrm>
              <a:off x="0" y="0"/>
              <a:ext cx="468313" cy="6858000"/>
            </a:xfrm>
            <a:prstGeom prst="rect">
              <a:avLst/>
            </a:prstGeom>
            <a:blipFill rotWithShape="1">
              <a:blip r:embed="rId2"/>
              <a:srcRect l="0" t="0" r="0" b="0"/>
              <a:tile tx="0" ty="0" sx="100000" sy="100000" flip="none" algn="tl"/>
            </a:blip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1" name="Shape 51"/>
            <p:cNvSpPr/>
            <p:nvPr/>
          </p:nvSpPr>
          <p:spPr>
            <a:xfrm>
              <a:off x="0" y="3011977"/>
              <a:ext cx="468313" cy="83404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>
                <a:defRPr sz="1000">
                  <a:solidFill>
                    <a:srgbClr val="F71892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1000">
                  <a:solidFill>
                    <a:srgbClr val="F71892"/>
                  </a:solidFill>
                </a:rPr>
                <a:t>правозащитный центр «Ме-мори-ал»</a:t>
              </a:r>
            </a:p>
          </p:txBody>
        </p:sp>
      </p:grpSp>
      <p:sp>
        <p:nvSpPr>
          <p:cNvPr id="53" name="Shape 53"/>
          <p:cNvSpPr/>
          <p:nvPr/>
        </p:nvSpPr>
        <p:spPr>
          <a:xfrm>
            <a:off x="0" y="-26990"/>
            <a:ext cx="9144000" cy="692155"/>
          </a:xfrm>
          <a:prstGeom prst="rect">
            <a:avLst/>
          </a:prstGeom>
          <a:solidFill>
            <a:srgbClr val="4972BB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54" name="Shape 54"/>
          <p:cNvSpPr/>
          <p:nvPr/>
        </p:nvSpPr>
        <p:spPr>
          <a:xfrm>
            <a:off x="468313" y="6410325"/>
            <a:ext cx="8424862" cy="0"/>
          </a:xfrm>
          <a:prstGeom prst="line">
            <a:avLst/>
          </a:prstGeom>
          <a:ln w="3175">
            <a:solidFill>
              <a:srgbClr val="1A3D97"/>
            </a:solidFill>
            <a:round/>
          </a:ln>
        </p:spPr>
        <p:txBody>
          <a:bodyPr lIns="0" tIns="0" rIns="0" bIns="0"/>
          <a:lstStyle/>
          <a:p>
            <a:pPr lvl="0" defTabSz="457200">
              <a:defRPr sz="1200">
                <a:solidFill>
                  <a:srgbClr val="000000"/>
                </a:solidFill>
                <a:latin typeface="+mj-lt"/>
                <a:ea typeface="+mj-ea"/>
                <a:cs typeface="+mj-cs"/>
                <a:sym typeface="Helvetica"/>
              </a:defRPr>
            </a:pPr>
          </a:p>
        </p:txBody>
      </p:sp>
      <p:sp>
        <p:nvSpPr>
          <p:cNvPr id="55" name="Shape 55"/>
          <p:cNvSpPr/>
          <p:nvPr/>
        </p:nvSpPr>
        <p:spPr>
          <a:xfrm>
            <a:off x="468312" y="233363"/>
            <a:ext cx="7488239" cy="720727"/>
          </a:xfrm>
          <a:prstGeom prst="roundRect">
            <a:avLst>
              <a:gd name="adj" fmla="val 16667"/>
            </a:avLst>
          </a:prstGeom>
          <a:solidFill>
            <a:srgbClr val="23387D"/>
          </a:solidFill>
          <a:ln w="38100">
            <a:solidFill>
              <a:srgbClr val="FFFFFF"/>
            </a:solidFill>
            <a:round/>
          </a:ln>
        </p:spPr>
        <p:txBody>
          <a:bodyPr lIns="0" tIns="0" rIns="0" bIns="0" anchor="ctr"/>
          <a:lstStyle/>
          <a:p>
            <a:pPr lvl="0">
              <a:defRPr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56" name="Shape 56"/>
          <p:cNvSpPr/>
          <p:nvPr/>
        </p:nvSpPr>
        <p:spPr>
          <a:xfrm>
            <a:off x="8153400" y="261938"/>
            <a:ext cx="990600" cy="3327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b="1" sz="16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1600">
                <a:solidFill>
                  <a:srgbClr val="FFFFFF"/>
                </a:solidFill>
              </a:rPr>
              <a:t>LOGO</a:t>
            </a:r>
          </a:p>
        </p:txBody>
      </p:sp>
      <p:sp>
        <p:nvSpPr>
          <p:cNvPr id="57" name="Shape 57"/>
          <p:cNvSpPr/>
          <p:nvPr/>
        </p:nvSpPr>
        <p:spPr>
          <a:xfrm rot="5400000">
            <a:off x="8397875" y="-136527"/>
            <a:ext cx="284164" cy="7508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1600" y="21600"/>
                </a:moveTo>
                <a:cubicBezTo>
                  <a:pt x="9671" y="21600"/>
                  <a:pt x="0" y="16765"/>
                  <a:pt x="0" y="10800"/>
                </a:cubicBezTo>
                <a:cubicBezTo>
                  <a:pt x="0" y="4835"/>
                  <a:pt x="9671" y="0"/>
                  <a:pt x="21600" y="0"/>
                </a:cubicBezTo>
                <a:cubicBezTo>
                  <a:pt x="9671" y="1435"/>
                  <a:pt x="2327" y="7434"/>
                  <a:pt x="5197" y="13399"/>
                </a:cubicBezTo>
                <a:cubicBezTo>
                  <a:pt x="7150" y="17456"/>
                  <a:pt x="13486" y="20624"/>
                  <a:pt x="21600" y="21600"/>
                </a:cubicBezTo>
                <a:close/>
              </a:path>
            </a:pathLst>
          </a:custGeom>
          <a:solidFill>
            <a:srgbClr val="6A99D8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58" name="Shape 5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Текст заголовка</a:t>
            </a:r>
          </a:p>
        </p:txBody>
      </p:sp>
      <p:sp>
        <p:nvSpPr>
          <p:cNvPr id="59" name="Shape 59"/>
          <p:cNvSpPr/>
          <p:nvPr>
            <p:ph type="body" idx="1"/>
          </p:nvPr>
        </p:nvSpPr>
        <p:spPr>
          <a:xfrm>
            <a:off x="457200" y="1076325"/>
            <a:ext cx="4038600" cy="5781675"/>
          </a:xfrm>
          <a:prstGeom prst="rect">
            <a:avLst/>
          </a:prstGeom>
        </p:spPr>
        <p:txBody>
          <a:bodyPr/>
          <a:lstStyle>
            <a:lvl2pPr marL="790575" indent="-333375"/>
            <a:lvl3pPr marL="1234438" indent="-320038"/>
            <a:lvl4pPr marL="1727200" indent="-355600"/>
            <a:lvl5pPr marL="2184400" indent="-355600"/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23387D"/>
                </a:solidFill>
              </a:rPr>
              <a:t>Уровень текста 1</a:t>
            </a:r>
            <a:endParaRPr sz="2800">
              <a:solidFill>
                <a:srgbClr val="23387D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23387D"/>
                </a:solidFill>
              </a:rPr>
              <a:t>Уровень текста 2</a:t>
            </a:r>
            <a:endParaRPr sz="2800">
              <a:solidFill>
                <a:srgbClr val="23387D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23387D"/>
                </a:solidFill>
              </a:rPr>
              <a:t>Уровень текста 3</a:t>
            </a:r>
            <a:endParaRPr sz="2800">
              <a:solidFill>
                <a:srgbClr val="23387D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23387D"/>
                </a:solidFill>
              </a:rPr>
              <a:t>Уровень текста 4</a:t>
            </a:r>
            <a:endParaRPr sz="2800">
              <a:solidFill>
                <a:srgbClr val="23387D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23387D"/>
                </a:solidFill>
              </a:rPr>
              <a:t>Уровень текста 5</a:t>
            </a:r>
          </a:p>
        </p:txBody>
      </p:sp>
      <p:sp>
        <p:nvSpPr>
          <p:cNvPr id="60" name="Shape 60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/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" name="Group 64" descr="Light horizontal"/>
          <p:cNvGrpSpPr/>
          <p:nvPr/>
        </p:nvGrpSpPr>
        <p:grpSpPr>
          <a:xfrm>
            <a:off x="0" y="0"/>
            <a:ext cx="468313" cy="6858000"/>
            <a:chOff x="0" y="0"/>
            <a:chExt cx="468312" cy="6858000"/>
          </a:xfrm>
        </p:grpSpPr>
        <p:sp>
          <p:nvSpPr>
            <p:cNvPr id="62" name="Shape 62"/>
            <p:cNvSpPr/>
            <p:nvPr/>
          </p:nvSpPr>
          <p:spPr>
            <a:xfrm>
              <a:off x="0" y="0"/>
              <a:ext cx="468313" cy="6858000"/>
            </a:xfrm>
            <a:prstGeom prst="rect">
              <a:avLst/>
            </a:prstGeom>
            <a:blipFill rotWithShape="1">
              <a:blip r:embed="rId2"/>
              <a:srcRect l="0" t="0" r="0" b="0"/>
              <a:tile tx="0" ty="0" sx="100000" sy="100000" flip="none" algn="tl"/>
            </a:blip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3" name="Shape 63"/>
            <p:cNvSpPr/>
            <p:nvPr/>
          </p:nvSpPr>
          <p:spPr>
            <a:xfrm>
              <a:off x="0" y="3011977"/>
              <a:ext cx="468313" cy="83404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>
                <a:defRPr sz="1000">
                  <a:solidFill>
                    <a:srgbClr val="F71892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1000">
                  <a:solidFill>
                    <a:srgbClr val="F71892"/>
                  </a:solidFill>
                </a:rPr>
                <a:t>правозащитный центр «Ме-мори-ал»</a:t>
              </a:r>
            </a:p>
          </p:txBody>
        </p:sp>
      </p:grpSp>
      <p:sp>
        <p:nvSpPr>
          <p:cNvPr id="65" name="Shape 65"/>
          <p:cNvSpPr/>
          <p:nvPr/>
        </p:nvSpPr>
        <p:spPr>
          <a:xfrm>
            <a:off x="0" y="-26990"/>
            <a:ext cx="9144000" cy="692155"/>
          </a:xfrm>
          <a:prstGeom prst="rect">
            <a:avLst/>
          </a:prstGeom>
          <a:solidFill>
            <a:srgbClr val="4972BB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66" name="Shape 66"/>
          <p:cNvSpPr/>
          <p:nvPr/>
        </p:nvSpPr>
        <p:spPr>
          <a:xfrm>
            <a:off x="468313" y="6410325"/>
            <a:ext cx="8424862" cy="0"/>
          </a:xfrm>
          <a:prstGeom prst="line">
            <a:avLst/>
          </a:prstGeom>
          <a:ln w="3175">
            <a:solidFill>
              <a:srgbClr val="1A3D97"/>
            </a:solidFill>
            <a:round/>
          </a:ln>
        </p:spPr>
        <p:txBody>
          <a:bodyPr lIns="0" tIns="0" rIns="0" bIns="0"/>
          <a:lstStyle/>
          <a:p>
            <a:pPr lvl="0" defTabSz="457200">
              <a:defRPr sz="1200">
                <a:solidFill>
                  <a:srgbClr val="000000"/>
                </a:solidFill>
                <a:latin typeface="+mj-lt"/>
                <a:ea typeface="+mj-ea"/>
                <a:cs typeface="+mj-cs"/>
                <a:sym typeface="Helvetica"/>
              </a:defRPr>
            </a:pPr>
          </a:p>
        </p:txBody>
      </p:sp>
      <p:sp>
        <p:nvSpPr>
          <p:cNvPr id="67" name="Shape 67"/>
          <p:cNvSpPr/>
          <p:nvPr/>
        </p:nvSpPr>
        <p:spPr>
          <a:xfrm>
            <a:off x="468312" y="233363"/>
            <a:ext cx="7488239" cy="720727"/>
          </a:xfrm>
          <a:prstGeom prst="roundRect">
            <a:avLst>
              <a:gd name="adj" fmla="val 16667"/>
            </a:avLst>
          </a:prstGeom>
          <a:solidFill>
            <a:srgbClr val="23387D"/>
          </a:solidFill>
          <a:ln w="38100">
            <a:solidFill>
              <a:srgbClr val="FFFFFF"/>
            </a:solidFill>
            <a:round/>
          </a:ln>
        </p:spPr>
        <p:txBody>
          <a:bodyPr lIns="0" tIns="0" rIns="0" bIns="0" anchor="ctr"/>
          <a:lstStyle/>
          <a:p>
            <a:pPr lvl="0">
              <a:defRPr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68" name="Shape 68"/>
          <p:cNvSpPr/>
          <p:nvPr/>
        </p:nvSpPr>
        <p:spPr>
          <a:xfrm>
            <a:off x="8153400" y="261938"/>
            <a:ext cx="990600" cy="3327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b="1" sz="16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1600">
                <a:solidFill>
                  <a:srgbClr val="FFFFFF"/>
                </a:solidFill>
              </a:rPr>
              <a:t>LOGO</a:t>
            </a:r>
          </a:p>
        </p:txBody>
      </p:sp>
      <p:sp>
        <p:nvSpPr>
          <p:cNvPr id="69" name="Shape 69"/>
          <p:cNvSpPr/>
          <p:nvPr/>
        </p:nvSpPr>
        <p:spPr>
          <a:xfrm rot="5400000">
            <a:off x="8397875" y="-136527"/>
            <a:ext cx="284164" cy="7508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1600" y="21600"/>
                </a:moveTo>
                <a:cubicBezTo>
                  <a:pt x="9671" y="21600"/>
                  <a:pt x="0" y="16765"/>
                  <a:pt x="0" y="10800"/>
                </a:cubicBezTo>
                <a:cubicBezTo>
                  <a:pt x="0" y="4835"/>
                  <a:pt x="9671" y="0"/>
                  <a:pt x="21600" y="0"/>
                </a:cubicBezTo>
                <a:cubicBezTo>
                  <a:pt x="9671" y="1435"/>
                  <a:pt x="2327" y="7434"/>
                  <a:pt x="5197" y="13399"/>
                </a:cubicBezTo>
                <a:cubicBezTo>
                  <a:pt x="7150" y="17456"/>
                  <a:pt x="13486" y="20624"/>
                  <a:pt x="21600" y="21600"/>
                </a:cubicBezTo>
                <a:close/>
              </a:path>
            </a:pathLst>
          </a:custGeom>
          <a:solidFill>
            <a:srgbClr val="6A99D8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70" name="Shape 70"/>
          <p:cNvSpPr/>
          <p:nvPr>
            <p:ph type="title"/>
          </p:nvPr>
        </p:nvSpPr>
        <p:spPr>
          <a:xfrm>
            <a:off x="457200" y="256810"/>
            <a:ext cx="8229600" cy="1178656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Текст заголовка</a:t>
            </a:r>
          </a:p>
        </p:txBody>
      </p:sp>
      <p:sp>
        <p:nvSpPr>
          <p:cNvPr id="71" name="Shape 71"/>
          <p:cNvSpPr/>
          <p:nvPr>
            <p:ph type="body" idx="1"/>
          </p:nvPr>
        </p:nvSpPr>
        <p:spPr>
          <a:xfrm>
            <a:off x="457200" y="1435464"/>
            <a:ext cx="4040188" cy="739413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500"/>
              </a:spcBef>
              <a:buClrTx/>
              <a:buSzTx/>
              <a:buFontTx/>
              <a:buNone/>
              <a:defRPr b="1" sz="2400"/>
            </a:lvl1pPr>
            <a:lvl2pPr marL="0" indent="0">
              <a:spcBef>
                <a:spcPts val="500"/>
              </a:spcBef>
              <a:buClrTx/>
              <a:buSzTx/>
              <a:buFontTx/>
              <a:buNone/>
              <a:defRPr b="1" sz="2400"/>
            </a:lvl2pPr>
            <a:lvl3pPr marL="0" indent="0">
              <a:spcBef>
                <a:spcPts val="500"/>
              </a:spcBef>
              <a:buClrTx/>
              <a:buSzTx/>
              <a:buFontTx/>
              <a:buNone/>
              <a:defRPr b="1" sz="2400"/>
            </a:lvl3pPr>
            <a:lvl4pPr marL="0" indent="0">
              <a:spcBef>
                <a:spcPts val="500"/>
              </a:spcBef>
              <a:buClrTx/>
              <a:buSzTx/>
              <a:buFontTx/>
              <a:buNone/>
              <a:defRPr b="1" sz="2400"/>
            </a:lvl4pPr>
            <a:lvl5pPr marL="0" indent="0">
              <a:spcBef>
                <a:spcPts val="500"/>
              </a:spcBef>
              <a:buClrTx/>
              <a:buSzTx/>
              <a:buFontTx/>
              <a:buNone/>
              <a:defRPr b="1" sz="2400"/>
            </a:lvl5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2400">
                <a:solidFill>
                  <a:srgbClr val="23387D"/>
                </a:solidFill>
              </a:rPr>
              <a:t>Уровень текста 1</a:t>
            </a:r>
            <a:endParaRPr b="1" sz="2400">
              <a:solidFill>
                <a:srgbClr val="23387D"/>
              </a:solidFill>
            </a:endParaRPr>
          </a:p>
          <a:p>
            <a:pPr lvl="1">
              <a:defRPr b="0" sz="1800">
                <a:solidFill>
                  <a:srgbClr val="000000"/>
                </a:solidFill>
              </a:defRPr>
            </a:pPr>
            <a:r>
              <a:rPr b="1" sz="2400">
                <a:solidFill>
                  <a:srgbClr val="23387D"/>
                </a:solidFill>
              </a:rPr>
              <a:t>Уровень текста 2</a:t>
            </a:r>
            <a:endParaRPr b="1" sz="2400">
              <a:solidFill>
                <a:srgbClr val="23387D"/>
              </a:solidFill>
            </a:endParaRPr>
          </a:p>
          <a:p>
            <a:pPr lvl="2">
              <a:defRPr b="0" sz="1800">
                <a:solidFill>
                  <a:srgbClr val="000000"/>
                </a:solidFill>
              </a:defRPr>
            </a:pPr>
            <a:r>
              <a:rPr b="1" sz="2400">
                <a:solidFill>
                  <a:srgbClr val="23387D"/>
                </a:solidFill>
              </a:rPr>
              <a:t>Уровень текста 3</a:t>
            </a:r>
            <a:endParaRPr b="1" sz="2400">
              <a:solidFill>
                <a:srgbClr val="23387D"/>
              </a:solidFill>
            </a:endParaRPr>
          </a:p>
          <a:p>
            <a:pPr lvl="3">
              <a:defRPr b="0" sz="1800">
                <a:solidFill>
                  <a:srgbClr val="000000"/>
                </a:solidFill>
              </a:defRPr>
            </a:pPr>
            <a:r>
              <a:rPr b="1" sz="2400">
                <a:solidFill>
                  <a:srgbClr val="23387D"/>
                </a:solidFill>
              </a:rPr>
              <a:t>Уровень текста 4</a:t>
            </a:r>
            <a:endParaRPr b="1" sz="2400">
              <a:solidFill>
                <a:srgbClr val="23387D"/>
              </a:solidFill>
            </a:endParaRPr>
          </a:p>
          <a:p>
            <a:pPr lvl="4">
              <a:defRPr b="0" sz="1800">
                <a:solidFill>
                  <a:srgbClr val="000000"/>
                </a:solidFill>
              </a:defRPr>
            </a:pPr>
            <a:r>
              <a:rPr b="1" sz="2400">
                <a:solidFill>
                  <a:srgbClr val="23387D"/>
                </a:solidFill>
              </a:rPr>
              <a:t>Уровень текста 5</a:t>
            </a:r>
          </a:p>
        </p:txBody>
      </p:sp>
      <p:sp>
        <p:nvSpPr>
          <p:cNvPr id="72" name="Shape 72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/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6" name="Group 76" descr="Light horizontal"/>
          <p:cNvGrpSpPr/>
          <p:nvPr/>
        </p:nvGrpSpPr>
        <p:grpSpPr>
          <a:xfrm>
            <a:off x="0" y="0"/>
            <a:ext cx="468313" cy="6858000"/>
            <a:chOff x="0" y="0"/>
            <a:chExt cx="468312" cy="6858000"/>
          </a:xfrm>
        </p:grpSpPr>
        <p:sp>
          <p:nvSpPr>
            <p:cNvPr id="74" name="Shape 74"/>
            <p:cNvSpPr/>
            <p:nvPr/>
          </p:nvSpPr>
          <p:spPr>
            <a:xfrm>
              <a:off x="0" y="0"/>
              <a:ext cx="468313" cy="6858000"/>
            </a:xfrm>
            <a:prstGeom prst="rect">
              <a:avLst/>
            </a:prstGeom>
            <a:blipFill rotWithShape="1">
              <a:blip r:embed="rId2"/>
              <a:srcRect l="0" t="0" r="0" b="0"/>
              <a:tile tx="0" ty="0" sx="100000" sy="100000" flip="none" algn="tl"/>
            </a:blip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5" name="Shape 75"/>
            <p:cNvSpPr/>
            <p:nvPr/>
          </p:nvSpPr>
          <p:spPr>
            <a:xfrm>
              <a:off x="0" y="3011977"/>
              <a:ext cx="468313" cy="83404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>
                <a:defRPr sz="1000">
                  <a:solidFill>
                    <a:srgbClr val="F71892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1000">
                  <a:solidFill>
                    <a:srgbClr val="F71892"/>
                  </a:solidFill>
                </a:rPr>
                <a:t>правозащитный центр «Ме-мори-ал»</a:t>
              </a:r>
            </a:p>
          </p:txBody>
        </p:sp>
      </p:grpSp>
      <p:sp>
        <p:nvSpPr>
          <p:cNvPr id="77" name="Shape 77"/>
          <p:cNvSpPr/>
          <p:nvPr/>
        </p:nvSpPr>
        <p:spPr>
          <a:xfrm>
            <a:off x="0" y="-26990"/>
            <a:ext cx="9144000" cy="692155"/>
          </a:xfrm>
          <a:prstGeom prst="rect">
            <a:avLst/>
          </a:prstGeom>
          <a:solidFill>
            <a:srgbClr val="4972BB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78" name="Shape 78"/>
          <p:cNvSpPr/>
          <p:nvPr/>
        </p:nvSpPr>
        <p:spPr>
          <a:xfrm>
            <a:off x="468313" y="6410325"/>
            <a:ext cx="8424862" cy="0"/>
          </a:xfrm>
          <a:prstGeom prst="line">
            <a:avLst/>
          </a:prstGeom>
          <a:ln w="3175">
            <a:solidFill>
              <a:srgbClr val="1A3D97"/>
            </a:solidFill>
            <a:round/>
          </a:ln>
        </p:spPr>
        <p:txBody>
          <a:bodyPr lIns="0" tIns="0" rIns="0" bIns="0"/>
          <a:lstStyle/>
          <a:p>
            <a:pPr lvl="0" defTabSz="457200">
              <a:defRPr sz="1200">
                <a:solidFill>
                  <a:srgbClr val="000000"/>
                </a:solidFill>
                <a:latin typeface="+mj-lt"/>
                <a:ea typeface="+mj-ea"/>
                <a:cs typeface="+mj-cs"/>
                <a:sym typeface="Helvetica"/>
              </a:defRPr>
            </a:pPr>
          </a:p>
        </p:txBody>
      </p:sp>
      <p:sp>
        <p:nvSpPr>
          <p:cNvPr id="79" name="Shape 79"/>
          <p:cNvSpPr/>
          <p:nvPr/>
        </p:nvSpPr>
        <p:spPr>
          <a:xfrm>
            <a:off x="468312" y="233363"/>
            <a:ext cx="7488239" cy="720727"/>
          </a:xfrm>
          <a:prstGeom prst="roundRect">
            <a:avLst>
              <a:gd name="adj" fmla="val 16667"/>
            </a:avLst>
          </a:prstGeom>
          <a:solidFill>
            <a:srgbClr val="23387D"/>
          </a:solidFill>
          <a:ln w="38100">
            <a:solidFill>
              <a:srgbClr val="FFFFFF"/>
            </a:solidFill>
            <a:round/>
          </a:ln>
        </p:spPr>
        <p:txBody>
          <a:bodyPr lIns="0" tIns="0" rIns="0" bIns="0" anchor="ctr"/>
          <a:lstStyle/>
          <a:p>
            <a:pPr lvl="0">
              <a:defRPr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80" name="Shape 80"/>
          <p:cNvSpPr/>
          <p:nvPr/>
        </p:nvSpPr>
        <p:spPr>
          <a:xfrm>
            <a:off x="8153400" y="261938"/>
            <a:ext cx="990600" cy="3327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b="1" sz="16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1600">
                <a:solidFill>
                  <a:srgbClr val="FFFFFF"/>
                </a:solidFill>
              </a:rPr>
              <a:t>LOGO</a:t>
            </a:r>
          </a:p>
        </p:txBody>
      </p:sp>
      <p:sp>
        <p:nvSpPr>
          <p:cNvPr id="81" name="Shape 81"/>
          <p:cNvSpPr/>
          <p:nvPr/>
        </p:nvSpPr>
        <p:spPr>
          <a:xfrm rot="5400000">
            <a:off x="8397875" y="-136527"/>
            <a:ext cx="284164" cy="7508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1600" y="21600"/>
                </a:moveTo>
                <a:cubicBezTo>
                  <a:pt x="9671" y="21600"/>
                  <a:pt x="0" y="16765"/>
                  <a:pt x="0" y="10800"/>
                </a:cubicBezTo>
                <a:cubicBezTo>
                  <a:pt x="0" y="4835"/>
                  <a:pt x="9671" y="0"/>
                  <a:pt x="21600" y="0"/>
                </a:cubicBezTo>
                <a:cubicBezTo>
                  <a:pt x="9671" y="1435"/>
                  <a:pt x="2327" y="7434"/>
                  <a:pt x="5197" y="13399"/>
                </a:cubicBezTo>
                <a:cubicBezTo>
                  <a:pt x="7150" y="17456"/>
                  <a:pt x="13486" y="20624"/>
                  <a:pt x="21600" y="21600"/>
                </a:cubicBezTo>
                <a:close/>
              </a:path>
            </a:pathLst>
          </a:custGeom>
          <a:solidFill>
            <a:srgbClr val="6A99D8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82" name="Shape 82"/>
          <p:cNvSpPr/>
          <p:nvPr>
            <p:ph type="title"/>
          </p:nvPr>
        </p:nvSpPr>
        <p:spPr>
          <a:xfrm>
            <a:off x="547687" y="0"/>
            <a:ext cx="7162801" cy="1201739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Текст заголовка</a:t>
            </a:r>
          </a:p>
        </p:txBody>
      </p:sp>
      <p:sp>
        <p:nvSpPr>
          <p:cNvPr id="83" name="Shape 83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/>
          </a:p>
        </p:txBody>
      </p:sp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7" name="Group 87" descr="Light horizontal"/>
          <p:cNvGrpSpPr/>
          <p:nvPr/>
        </p:nvGrpSpPr>
        <p:grpSpPr>
          <a:xfrm>
            <a:off x="0" y="0"/>
            <a:ext cx="468313" cy="6858000"/>
            <a:chOff x="0" y="0"/>
            <a:chExt cx="468312" cy="6858000"/>
          </a:xfrm>
        </p:grpSpPr>
        <p:sp>
          <p:nvSpPr>
            <p:cNvPr id="85" name="Shape 85"/>
            <p:cNvSpPr/>
            <p:nvPr/>
          </p:nvSpPr>
          <p:spPr>
            <a:xfrm>
              <a:off x="0" y="0"/>
              <a:ext cx="468313" cy="6858000"/>
            </a:xfrm>
            <a:prstGeom prst="rect">
              <a:avLst/>
            </a:prstGeom>
            <a:blipFill rotWithShape="1">
              <a:blip r:embed="rId2"/>
              <a:srcRect l="0" t="0" r="0" b="0"/>
              <a:tile tx="0" ty="0" sx="100000" sy="100000" flip="none" algn="tl"/>
            </a:blip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6" name="Shape 86"/>
            <p:cNvSpPr/>
            <p:nvPr/>
          </p:nvSpPr>
          <p:spPr>
            <a:xfrm>
              <a:off x="0" y="3011977"/>
              <a:ext cx="468313" cy="83404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>
                <a:defRPr sz="1000">
                  <a:solidFill>
                    <a:srgbClr val="F71892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1000">
                  <a:solidFill>
                    <a:srgbClr val="F71892"/>
                  </a:solidFill>
                </a:rPr>
                <a:t>правозащитный центр «Ме-мори-ал»</a:t>
              </a:r>
            </a:p>
          </p:txBody>
        </p:sp>
      </p:grpSp>
      <p:sp>
        <p:nvSpPr>
          <p:cNvPr id="88" name="Shape 88"/>
          <p:cNvSpPr/>
          <p:nvPr/>
        </p:nvSpPr>
        <p:spPr>
          <a:xfrm>
            <a:off x="0" y="-26990"/>
            <a:ext cx="9144000" cy="692155"/>
          </a:xfrm>
          <a:prstGeom prst="rect">
            <a:avLst/>
          </a:prstGeom>
          <a:solidFill>
            <a:srgbClr val="4972BB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89" name="Shape 89"/>
          <p:cNvSpPr/>
          <p:nvPr/>
        </p:nvSpPr>
        <p:spPr>
          <a:xfrm>
            <a:off x="468313" y="6410325"/>
            <a:ext cx="8424862" cy="0"/>
          </a:xfrm>
          <a:prstGeom prst="line">
            <a:avLst/>
          </a:prstGeom>
          <a:ln w="3175">
            <a:solidFill>
              <a:srgbClr val="1A3D97"/>
            </a:solidFill>
            <a:round/>
          </a:ln>
        </p:spPr>
        <p:txBody>
          <a:bodyPr lIns="0" tIns="0" rIns="0" bIns="0"/>
          <a:lstStyle/>
          <a:p>
            <a:pPr lvl="0" defTabSz="457200">
              <a:defRPr sz="1200">
                <a:solidFill>
                  <a:srgbClr val="000000"/>
                </a:solidFill>
                <a:latin typeface="+mj-lt"/>
                <a:ea typeface="+mj-ea"/>
                <a:cs typeface="+mj-cs"/>
                <a:sym typeface="Helvetica"/>
              </a:defRPr>
            </a:pPr>
          </a:p>
        </p:txBody>
      </p:sp>
      <p:sp>
        <p:nvSpPr>
          <p:cNvPr id="90" name="Shape 90"/>
          <p:cNvSpPr/>
          <p:nvPr/>
        </p:nvSpPr>
        <p:spPr>
          <a:xfrm>
            <a:off x="468312" y="233363"/>
            <a:ext cx="7488239" cy="720727"/>
          </a:xfrm>
          <a:prstGeom prst="roundRect">
            <a:avLst>
              <a:gd name="adj" fmla="val 16667"/>
            </a:avLst>
          </a:prstGeom>
          <a:solidFill>
            <a:srgbClr val="23387D"/>
          </a:solidFill>
          <a:ln w="38100">
            <a:solidFill>
              <a:srgbClr val="FFFFFF"/>
            </a:solidFill>
            <a:round/>
          </a:ln>
        </p:spPr>
        <p:txBody>
          <a:bodyPr lIns="0" tIns="0" rIns="0" bIns="0" anchor="ctr"/>
          <a:lstStyle/>
          <a:p>
            <a:pPr lvl="0">
              <a:defRPr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91" name="Shape 91"/>
          <p:cNvSpPr/>
          <p:nvPr/>
        </p:nvSpPr>
        <p:spPr>
          <a:xfrm>
            <a:off x="8153400" y="261938"/>
            <a:ext cx="990600" cy="3327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b="1" sz="16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1600">
                <a:solidFill>
                  <a:srgbClr val="FFFFFF"/>
                </a:solidFill>
              </a:rPr>
              <a:t>LOGO</a:t>
            </a:r>
          </a:p>
        </p:txBody>
      </p:sp>
      <p:sp>
        <p:nvSpPr>
          <p:cNvPr id="92" name="Shape 92"/>
          <p:cNvSpPr/>
          <p:nvPr/>
        </p:nvSpPr>
        <p:spPr>
          <a:xfrm rot="5400000">
            <a:off x="8397875" y="-136527"/>
            <a:ext cx="284164" cy="7508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1600" y="21600"/>
                </a:moveTo>
                <a:cubicBezTo>
                  <a:pt x="9671" y="21600"/>
                  <a:pt x="0" y="16765"/>
                  <a:pt x="0" y="10800"/>
                </a:cubicBezTo>
                <a:cubicBezTo>
                  <a:pt x="0" y="4835"/>
                  <a:pt x="9671" y="0"/>
                  <a:pt x="21600" y="0"/>
                </a:cubicBezTo>
                <a:cubicBezTo>
                  <a:pt x="9671" y="1435"/>
                  <a:pt x="2327" y="7434"/>
                  <a:pt x="5197" y="13399"/>
                </a:cubicBezTo>
                <a:cubicBezTo>
                  <a:pt x="7150" y="17456"/>
                  <a:pt x="13486" y="20624"/>
                  <a:pt x="21600" y="21600"/>
                </a:cubicBezTo>
                <a:close/>
              </a:path>
            </a:pathLst>
          </a:custGeom>
          <a:solidFill>
            <a:srgbClr val="6A99D8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93" name="Shape 93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/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 95"/>
          <p:cNvSpPr/>
          <p:nvPr>
            <p:ph type="title"/>
          </p:nvPr>
        </p:nvSpPr>
        <p:spPr>
          <a:xfrm>
            <a:off x="457200" y="0"/>
            <a:ext cx="3008315" cy="1435100"/>
          </a:xfrm>
          <a:prstGeom prst="rect">
            <a:avLst/>
          </a:prstGeom>
        </p:spPr>
        <p:txBody>
          <a:bodyPr anchor="b"/>
          <a:lstStyle>
            <a:lvl1pPr algn="l">
              <a:defRPr b="1" sz="2000"/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2000">
                <a:solidFill>
                  <a:srgbClr val="FFFFFF"/>
                </a:solidFill>
              </a:rPr>
              <a:t>Текст заголовка</a:t>
            </a:r>
          </a:p>
        </p:txBody>
      </p:sp>
      <p:sp>
        <p:nvSpPr>
          <p:cNvPr id="96" name="Shape 96"/>
          <p:cNvSpPr/>
          <p:nvPr>
            <p:ph type="body" idx="1"/>
          </p:nvPr>
        </p:nvSpPr>
        <p:spPr>
          <a:xfrm>
            <a:off x="3575050" y="273050"/>
            <a:ext cx="5111750" cy="6584950"/>
          </a:xfrm>
          <a:prstGeom prst="rect">
            <a:avLst/>
          </a:prstGeom>
        </p:spPr>
        <p:txBody>
          <a:bodyPr/>
          <a:lstStyle>
            <a:lvl1pPr>
              <a:spcBef>
                <a:spcPts val="700"/>
              </a:spcBef>
              <a:defRPr sz="3200"/>
            </a:lvl1pPr>
            <a:lvl2pPr marL="783771" indent="-326571">
              <a:spcBef>
                <a:spcPts val="700"/>
              </a:spcBef>
              <a:defRPr sz="3200"/>
            </a:lvl2pPr>
            <a:lvl3pPr marL="1219200" indent="-304800">
              <a:spcBef>
                <a:spcPts val="700"/>
              </a:spcBef>
              <a:defRPr sz="3200"/>
            </a:lvl3pPr>
            <a:lvl4pPr marL="1737360" indent="-365760">
              <a:spcBef>
                <a:spcPts val="700"/>
              </a:spcBef>
              <a:defRPr sz="3200"/>
            </a:lvl4pPr>
            <a:lvl5pPr marL="2194560" indent="-365760">
              <a:spcBef>
                <a:spcPts val="700"/>
              </a:spcBef>
              <a:defRPr sz="32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23387D"/>
                </a:solidFill>
              </a:rPr>
              <a:t>Уровень текста 1</a:t>
            </a:r>
            <a:endParaRPr sz="3200">
              <a:solidFill>
                <a:srgbClr val="23387D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23387D"/>
                </a:solidFill>
              </a:rPr>
              <a:t>Уровень текста 2</a:t>
            </a:r>
            <a:endParaRPr sz="3200">
              <a:solidFill>
                <a:srgbClr val="23387D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23387D"/>
                </a:solidFill>
              </a:rPr>
              <a:t>Уровень текста 3</a:t>
            </a:r>
            <a:endParaRPr sz="3200">
              <a:solidFill>
                <a:srgbClr val="23387D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23387D"/>
                </a:solidFill>
              </a:rPr>
              <a:t>Уровень текста 4</a:t>
            </a:r>
            <a:endParaRPr sz="3200">
              <a:solidFill>
                <a:srgbClr val="23387D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23387D"/>
                </a:solidFill>
              </a:rPr>
              <a:t>Уровень текста 5</a:t>
            </a:r>
          </a:p>
        </p:txBody>
      </p:sp>
      <p:sp>
        <p:nvSpPr>
          <p:cNvPr id="97" name="Shape 97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/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/>
          <p:nvPr>
            <p:ph type="title"/>
          </p:nvPr>
        </p:nvSpPr>
        <p:spPr>
          <a:xfrm>
            <a:off x="1792288" y="4800600"/>
            <a:ext cx="5486402" cy="566738"/>
          </a:xfrm>
          <a:prstGeom prst="rect">
            <a:avLst/>
          </a:prstGeom>
        </p:spPr>
        <p:txBody>
          <a:bodyPr anchor="b"/>
          <a:lstStyle>
            <a:lvl1pPr algn="l">
              <a:defRPr b="1" sz="2000"/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2000">
                <a:solidFill>
                  <a:srgbClr val="FFFFFF"/>
                </a:solidFill>
              </a:rPr>
              <a:t>Текст заголовка</a:t>
            </a:r>
          </a:p>
        </p:txBody>
      </p:sp>
      <p:sp>
        <p:nvSpPr>
          <p:cNvPr id="100" name="Shape 100"/>
          <p:cNvSpPr/>
          <p:nvPr>
            <p:ph type="body" idx="1"/>
          </p:nvPr>
        </p:nvSpPr>
        <p:spPr>
          <a:xfrm>
            <a:off x="1792288" y="5367337"/>
            <a:ext cx="5486402" cy="804864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300"/>
              </a:spcBef>
              <a:buClrTx/>
              <a:buSzTx/>
              <a:buFontTx/>
              <a:buNone/>
              <a:defRPr sz="1400"/>
            </a:lvl1pPr>
            <a:lvl2pPr marL="0" indent="0">
              <a:spcBef>
                <a:spcPts val="300"/>
              </a:spcBef>
              <a:buClrTx/>
              <a:buSzTx/>
              <a:buFontTx/>
              <a:buNone/>
              <a:defRPr sz="1400"/>
            </a:lvl2pPr>
            <a:lvl3pPr marL="0" indent="0">
              <a:spcBef>
                <a:spcPts val="300"/>
              </a:spcBef>
              <a:buClrTx/>
              <a:buSzTx/>
              <a:buFontTx/>
              <a:buNone/>
              <a:defRPr sz="1400"/>
            </a:lvl3pPr>
            <a:lvl4pPr marL="0" indent="0">
              <a:spcBef>
                <a:spcPts val="300"/>
              </a:spcBef>
              <a:buClrTx/>
              <a:buSzTx/>
              <a:buFontTx/>
              <a:buNone/>
              <a:defRPr sz="1400"/>
            </a:lvl4pPr>
            <a:lvl5pPr marL="0" indent="0">
              <a:spcBef>
                <a:spcPts val="300"/>
              </a:spcBef>
              <a:buClrTx/>
              <a:buSzTx/>
              <a:buFontTx/>
              <a:buNone/>
              <a:defRPr sz="14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400">
                <a:solidFill>
                  <a:srgbClr val="23387D"/>
                </a:solidFill>
              </a:rPr>
              <a:t>Уровень текста 1</a:t>
            </a:r>
            <a:endParaRPr sz="1400">
              <a:solidFill>
                <a:srgbClr val="23387D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1400">
                <a:solidFill>
                  <a:srgbClr val="23387D"/>
                </a:solidFill>
              </a:rPr>
              <a:t>Уровень текста 2</a:t>
            </a:r>
            <a:endParaRPr sz="1400">
              <a:solidFill>
                <a:srgbClr val="23387D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1400">
                <a:solidFill>
                  <a:srgbClr val="23387D"/>
                </a:solidFill>
              </a:rPr>
              <a:t>Уровень текста 3</a:t>
            </a:r>
            <a:endParaRPr sz="1400">
              <a:solidFill>
                <a:srgbClr val="23387D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1400">
                <a:solidFill>
                  <a:srgbClr val="23387D"/>
                </a:solidFill>
              </a:rPr>
              <a:t>Уровень текста 4</a:t>
            </a:r>
            <a:endParaRPr sz="1400">
              <a:solidFill>
                <a:srgbClr val="23387D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1400">
                <a:solidFill>
                  <a:srgbClr val="23387D"/>
                </a:solidFill>
              </a:rPr>
              <a:t>Уровень текста 5</a:t>
            </a:r>
          </a:p>
        </p:txBody>
      </p:sp>
      <p:sp>
        <p:nvSpPr>
          <p:cNvPr id="101" name="Shape 101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/>
          </a:p>
        </p:txBody>
      </p:sp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Shape 10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Текст заголовка</a:t>
            </a:r>
          </a:p>
        </p:txBody>
      </p:sp>
      <p:sp>
        <p:nvSpPr>
          <p:cNvPr id="104" name="Shape 10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23387D"/>
                </a:solidFill>
              </a:rPr>
              <a:t>Уровень текста 1</a:t>
            </a:r>
            <a:endParaRPr sz="2800">
              <a:solidFill>
                <a:srgbClr val="23387D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23387D"/>
                </a:solidFill>
              </a:rPr>
              <a:t>Уровень текста 2</a:t>
            </a:r>
            <a:endParaRPr sz="2800">
              <a:solidFill>
                <a:srgbClr val="23387D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23387D"/>
                </a:solidFill>
              </a:rPr>
              <a:t>Уровень текста 3</a:t>
            </a:r>
            <a:endParaRPr sz="2800">
              <a:solidFill>
                <a:srgbClr val="23387D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23387D"/>
                </a:solidFill>
              </a:rPr>
              <a:t>Уровень текста 4</a:t>
            </a:r>
            <a:endParaRPr sz="2800">
              <a:solidFill>
                <a:srgbClr val="23387D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23387D"/>
                </a:solidFill>
              </a:rPr>
              <a:t>Уровень текста 5</a:t>
            </a:r>
          </a:p>
        </p:txBody>
      </p:sp>
      <p:sp>
        <p:nvSpPr>
          <p:cNvPr id="105" name="Shape 105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/>
          </a:p>
        </p:txBody>
      </p:sp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Shape 107"/>
          <p:cNvSpPr/>
          <p:nvPr>
            <p:ph type="title"/>
          </p:nvPr>
        </p:nvSpPr>
        <p:spPr>
          <a:xfrm>
            <a:off x="6629400" y="0"/>
            <a:ext cx="2057400" cy="664369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Текст заголовка</a:t>
            </a:r>
          </a:p>
        </p:txBody>
      </p:sp>
      <p:sp>
        <p:nvSpPr>
          <p:cNvPr id="108" name="Shape 108"/>
          <p:cNvSpPr/>
          <p:nvPr>
            <p:ph type="body" idx="1"/>
          </p:nvPr>
        </p:nvSpPr>
        <p:spPr>
          <a:xfrm>
            <a:off x="457200" y="319088"/>
            <a:ext cx="6019800" cy="6538914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23387D"/>
                </a:solidFill>
              </a:rPr>
              <a:t>Уровень текста 1</a:t>
            </a:r>
            <a:endParaRPr sz="2800">
              <a:solidFill>
                <a:srgbClr val="23387D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23387D"/>
                </a:solidFill>
              </a:rPr>
              <a:t>Уровень текста 2</a:t>
            </a:r>
            <a:endParaRPr sz="2800">
              <a:solidFill>
                <a:srgbClr val="23387D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23387D"/>
                </a:solidFill>
              </a:rPr>
              <a:t>Уровень текста 3</a:t>
            </a:r>
            <a:endParaRPr sz="2800">
              <a:solidFill>
                <a:srgbClr val="23387D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23387D"/>
                </a:solidFill>
              </a:rPr>
              <a:t>Уровень текста 4</a:t>
            </a:r>
            <a:endParaRPr sz="2800">
              <a:solidFill>
                <a:srgbClr val="23387D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23387D"/>
                </a:solidFill>
              </a:rPr>
              <a:t>Уровень текста 5</a:t>
            </a:r>
          </a:p>
        </p:txBody>
      </p:sp>
      <p:sp>
        <p:nvSpPr>
          <p:cNvPr id="109" name="Shape 109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/>
          </a:p>
        </p:txBody>
      </p:sp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Shape 111"/>
          <p:cNvSpPr/>
          <p:nvPr>
            <p:ph type="title"/>
          </p:nvPr>
        </p:nvSpPr>
        <p:spPr>
          <a:xfrm>
            <a:off x="547687" y="0"/>
            <a:ext cx="7162801" cy="1201739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Текст заголовка</a:t>
            </a:r>
          </a:p>
        </p:txBody>
      </p:sp>
      <p:sp>
        <p:nvSpPr>
          <p:cNvPr id="112" name="Shape 112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/>
          </a:p>
        </p:txBody>
      </p:sp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 descr="Light horizontal"/>
          <p:cNvSpPr/>
          <p:nvPr/>
        </p:nvSpPr>
        <p:spPr>
          <a:xfrm>
            <a:off x="0" y="0"/>
            <a:ext cx="468313" cy="6858000"/>
          </a:xfrm>
          <a:prstGeom prst="rect">
            <a:avLst/>
          </a:prstGeom>
          <a:blipFill>
            <a:blip r:embed="rId2"/>
          </a:blip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3" name="Shape 3"/>
          <p:cNvSpPr/>
          <p:nvPr/>
        </p:nvSpPr>
        <p:spPr>
          <a:xfrm>
            <a:off x="0" y="-26990"/>
            <a:ext cx="9144000" cy="692155"/>
          </a:xfrm>
          <a:prstGeom prst="rect">
            <a:avLst/>
          </a:prstGeom>
          <a:solidFill>
            <a:srgbClr val="4972BB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4" name="Shape 4"/>
          <p:cNvSpPr/>
          <p:nvPr/>
        </p:nvSpPr>
        <p:spPr>
          <a:xfrm>
            <a:off x="468313" y="6410325"/>
            <a:ext cx="8424862" cy="0"/>
          </a:xfrm>
          <a:prstGeom prst="line">
            <a:avLst/>
          </a:prstGeom>
          <a:ln w="3175">
            <a:solidFill>
              <a:srgbClr val="1A3D97"/>
            </a:solidFill>
            <a:round/>
          </a:ln>
        </p:spPr>
        <p:txBody>
          <a:bodyPr lIns="0" tIns="0" rIns="0" bIns="0"/>
          <a:lstStyle/>
          <a:p>
            <a:pPr lvl="0" defTabSz="457200">
              <a:defRPr sz="1200">
                <a:solidFill>
                  <a:srgbClr val="000000"/>
                </a:solidFill>
                <a:latin typeface="+mj-lt"/>
                <a:ea typeface="+mj-ea"/>
                <a:cs typeface="+mj-cs"/>
                <a:sym typeface="Helvetica"/>
              </a:defRPr>
            </a:pPr>
          </a:p>
        </p:txBody>
      </p:sp>
      <p:sp>
        <p:nvSpPr>
          <p:cNvPr id="5" name="Shape 5"/>
          <p:cNvSpPr/>
          <p:nvPr/>
        </p:nvSpPr>
        <p:spPr>
          <a:xfrm>
            <a:off x="468312" y="233363"/>
            <a:ext cx="7488239" cy="720727"/>
          </a:xfrm>
          <a:prstGeom prst="roundRect">
            <a:avLst>
              <a:gd name="adj" fmla="val 16667"/>
            </a:avLst>
          </a:prstGeom>
          <a:solidFill>
            <a:srgbClr val="23387D"/>
          </a:solidFill>
          <a:ln w="38100">
            <a:solidFill>
              <a:srgbClr val="FFFFFF"/>
            </a:solidFill>
            <a:round/>
          </a:ln>
        </p:spPr>
        <p:txBody>
          <a:bodyPr lIns="0" tIns="0" rIns="0" bIns="0" anchor="ctr"/>
          <a:lstStyle/>
          <a:p>
            <a:pPr lvl="0">
              <a:defRPr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6" name="Shape 6"/>
          <p:cNvSpPr/>
          <p:nvPr/>
        </p:nvSpPr>
        <p:spPr>
          <a:xfrm>
            <a:off x="8153400" y="261938"/>
            <a:ext cx="990600" cy="3327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b="1" sz="16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1600">
                <a:solidFill>
                  <a:srgbClr val="FFFFFF"/>
                </a:solidFill>
              </a:rPr>
              <a:t>LOGO</a:t>
            </a:r>
          </a:p>
        </p:txBody>
      </p:sp>
      <p:sp>
        <p:nvSpPr>
          <p:cNvPr id="7" name="Shape 7"/>
          <p:cNvSpPr/>
          <p:nvPr/>
        </p:nvSpPr>
        <p:spPr>
          <a:xfrm rot="5400000">
            <a:off x="8397875" y="-136527"/>
            <a:ext cx="284164" cy="7508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1600" y="21600"/>
                </a:moveTo>
                <a:cubicBezTo>
                  <a:pt x="9671" y="21600"/>
                  <a:pt x="0" y="16765"/>
                  <a:pt x="0" y="10800"/>
                </a:cubicBezTo>
                <a:cubicBezTo>
                  <a:pt x="0" y="4835"/>
                  <a:pt x="9671" y="0"/>
                  <a:pt x="21600" y="0"/>
                </a:cubicBezTo>
                <a:cubicBezTo>
                  <a:pt x="9671" y="1435"/>
                  <a:pt x="2327" y="7434"/>
                  <a:pt x="5197" y="13399"/>
                </a:cubicBezTo>
                <a:cubicBezTo>
                  <a:pt x="7150" y="17456"/>
                  <a:pt x="13486" y="20624"/>
                  <a:pt x="21600" y="21600"/>
                </a:cubicBezTo>
                <a:close/>
              </a:path>
            </a:pathLst>
          </a:custGeom>
          <a:solidFill>
            <a:srgbClr val="6A99D8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8" name="Shape 8"/>
          <p:cNvSpPr/>
          <p:nvPr>
            <p:ph type="title"/>
          </p:nvPr>
        </p:nvSpPr>
        <p:spPr>
          <a:xfrm>
            <a:off x="547687" y="125412"/>
            <a:ext cx="7162801" cy="9509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Текст заголовка</a:t>
            </a:r>
          </a:p>
        </p:txBody>
      </p:sp>
      <p:sp>
        <p:nvSpPr>
          <p:cNvPr id="9" name="Shape 9"/>
          <p:cNvSpPr/>
          <p:nvPr>
            <p:ph type="body" idx="1"/>
          </p:nvPr>
        </p:nvSpPr>
        <p:spPr>
          <a:xfrm>
            <a:off x="457200" y="1076325"/>
            <a:ext cx="8229600" cy="57816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23387D"/>
                </a:solidFill>
              </a:rPr>
              <a:t>Уровень текста 1</a:t>
            </a:r>
            <a:endParaRPr sz="2800">
              <a:solidFill>
                <a:srgbClr val="23387D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23387D"/>
                </a:solidFill>
              </a:rPr>
              <a:t>Уровень текста 2</a:t>
            </a:r>
            <a:endParaRPr sz="2800">
              <a:solidFill>
                <a:srgbClr val="23387D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23387D"/>
                </a:solidFill>
              </a:rPr>
              <a:t>Уровень текста 3</a:t>
            </a:r>
            <a:endParaRPr sz="2800">
              <a:solidFill>
                <a:srgbClr val="23387D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23387D"/>
                </a:solidFill>
              </a:rPr>
              <a:t>Уровень текста 4</a:t>
            </a:r>
            <a:endParaRPr sz="2800">
              <a:solidFill>
                <a:srgbClr val="23387D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23387D"/>
                </a:solidFill>
              </a:rPr>
              <a:t>Уровень текста 5</a:t>
            </a:r>
          </a:p>
        </p:txBody>
      </p:sp>
      <p:sp>
        <p:nvSpPr>
          <p:cNvPr id="10" name="Shape 10"/>
          <p:cNvSpPr/>
          <p:nvPr>
            <p:ph type="sldNum" sz="quarter" idx="2"/>
          </p:nvPr>
        </p:nvSpPr>
        <p:spPr>
          <a:xfrm>
            <a:off x="3657600" y="6386512"/>
            <a:ext cx="2133600" cy="243839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>
            <a:lvl1pPr algn="ctr">
              <a:defRPr b="1" sz="1000"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 lvl="0"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  <p:transition spd="med" advClick="1"/>
  <p:txStyles>
    <p:titleStyle>
      <a:lvl1pPr algn="ctr">
        <a:defRPr sz="3200">
          <a:solidFill>
            <a:srgbClr val="FFFFFF"/>
          </a:solidFill>
          <a:latin typeface="Verdana"/>
          <a:ea typeface="Verdana"/>
          <a:cs typeface="Verdana"/>
          <a:sym typeface="Verdana"/>
        </a:defRPr>
      </a:lvl1pPr>
      <a:lvl2pPr algn="ctr">
        <a:defRPr sz="3200">
          <a:solidFill>
            <a:srgbClr val="FFFFFF"/>
          </a:solidFill>
          <a:latin typeface="Verdana"/>
          <a:ea typeface="Verdana"/>
          <a:cs typeface="Verdana"/>
          <a:sym typeface="Verdana"/>
        </a:defRPr>
      </a:lvl2pPr>
      <a:lvl3pPr algn="ctr">
        <a:defRPr sz="3200">
          <a:solidFill>
            <a:srgbClr val="FFFFFF"/>
          </a:solidFill>
          <a:latin typeface="Verdana"/>
          <a:ea typeface="Verdana"/>
          <a:cs typeface="Verdana"/>
          <a:sym typeface="Verdana"/>
        </a:defRPr>
      </a:lvl3pPr>
      <a:lvl4pPr algn="ctr">
        <a:defRPr sz="3200">
          <a:solidFill>
            <a:srgbClr val="FFFFFF"/>
          </a:solidFill>
          <a:latin typeface="Verdana"/>
          <a:ea typeface="Verdana"/>
          <a:cs typeface="Verdana"/>
          <a:sym typeface="Verdana"/>
        </a:defRPr>
      </a:lvl4pPr>
      <a:lvl5pPr algn="ctr">
        <a:defRPr sz="3200">
          <a:solidFill>
            <a:srgbClr val="FFFFFF"/>
          </a:solidFill>
          <a:latin typeface="Verdana"/>
          <a:ea typeface="Verdana"/>
          <a:cs typeface="Verdana"/>
          <a:sym typeface="Verdana"/>
        </a:defRPr>
      </a:lvl5pPr>
      <a:lvl6pPr algn="ctr">
        <a:defRPr sz="3200">
          <a:solidFill>
            <a:srgbClr val="FFFFFF"/>
          </a:solidFill>
          <a:latin typeface="Verdana"/>
          <a:ea typeface="Verdana"/>
          <a:cs typeface="Verdana"/>
          <a:sym typeface="Verdana"/>
        </a:defRPr>
      </a:lvl6pPr>
      <a:lvl7pPr algn="ctr">
        <a:defRPr sz="3200">
          <a:solidFill>
            <a:srgbClr val="FFFFFF"/>
          </a:solidFill>
          <a:latin typeface="Verdana"/>
          <a:ea typeface="Verdana"/>
          <a:cs typeface="Verdana"/>
          <a:sym typeface="Verdana"/>
        </a:defRPr>
      </a:lvl7pPr>
      <a:lvl8pPr algn="ctr">
        <a:defRPr sz="3200">
          <a:solidFill>
            <a:srgbClr val="FFFFFF"/>
          </a:solidFill>
          <a:latin typeface="Verdana"/>
          <a:ea typeface="Verdana"/>
          <a:cs typeface="Verdana"/>
          <a:sym typeface="Verdana"/>
        </a:defRPr>
      </a:lvl8pPr>
      <a:lvl9pPr algn="ctr">
        <a:defRPr sz="3200">
          <a:solidFill>
            <a:srgbClr val="FFFFFF"/>
          </a:solidFill>
          <a:latin typeface="Verdana"/>
          <a:ea typeface="Verdana"/>
          <a:cs typeface="Verdana"/>
          <a:sym typeface="Verdana"/>
        </a:defRPr>
      </a:lvl9pPr>
    </p:titleStyle>
    <p:bodyStyle>
      <a:lvl1pPr marL="342900" indent="-342900">
        <a:spcBef>
          <a:spcPts val="600"/>
        </a:spcBef>
        <a:buClr>
          <a:srgbClr val="96B1E6"/>
        </a:buClr>
        <a:buSzPct val="100000"/>
        <a:buFont typeface="Wingdings"/>
        <a:buChar char="❖"/>
        <a:defRPr sz="2800">
          <a:solidFill>
            <a:srgbClr val="23387D"/>
          </a:solidFill>
          <a:latin typeface="Verdana"/>
          <a:ea typeface="Verdana"/>
          <a:cs typeface="Verdana"/>
          <a:sym typeface="Verdana"/>
        </a:defRPr>
      </a:lvl1pPr>
      <a:lvl2pPr marL="742950" indent="-285750">
        <a:spcBef>
          <a:spcPts val="600"/>
        </a:spcBef>
        <a:buClr>
          <a:srgbClr val="96B1E6"/>
        </a:buClr>
        <a:buSzPct val="100000"/>
        <a:buFont typeface="Wingdings"/>
        <a:buChar char="▪"/>
        <a:defRPr sz="2800">
          <a:solidFill>
            <a:srgbClr val="23387D"/>
          </a:solidFill>
          <a:latin typeface="Verdana"/>
          <a:ea typeface="Verdana"/>
          <a:cs typeface="Verdana"/>
          <a:sym typeface="Verdana"/>
        </a:defRPr>
      </a:lvl2pPr>
      <a:lvl3pPr marL="1181100" indent="-266700">
        <a:spcBef>
          <a:spcPts val="600"/>
        </a:spcBef>
        <a:buClr>
          <a:srgbClr val="96B1E6"/>
        </a:buClr>
        <a:buSzPct val="100000"/>
        <a:buFont typeface="Wingdings"/>
        <a:buChar char="•"/>
        <a:defRPr sz="2800">
          <a:solidFill>
            <a:srgbClr val="23387D"/>
          </a:solidFill>
          <a:latin typeface="Verdana"/>
          <a:ea typeface="Verdana"/>
          <a:cs typeface="Verdana"/>
          <a:sym typeface="Verdana"/>
        </a:defRPr>
      </a:lvl3pPr>
      <a:lvl4pPr marL="1691638" indent="-320038">
        <a:spcBef>
          <a:spcPts val="600"/>
        </a:spcBef>
        <a:buClr>
          <a:srgbClr val="96B1E6"/>
        </a:buClr>
        <a:buSzPct val="100000"/>
        <a:buFont typeface="Wingdings"/>
        <a:buChar char="–"/>
        <a:defRPr sz="2800">
          <a:solidFill>
            <a:srgbClr val="23387D"/>
          </a:solidFill>
          <a:latin typeface="Verdana"/>
          <a:ea typeface="Verdana"/>
          <a:cs typeface="Verdana"/>
          <a:sym typeface="Verdana"/>
        </a:defRPr>
      </a:lvl4pPr>
      <a:lvl5pPr marL="2148838" indent="-320038">
        <a:spcBef>
          <a:spcPts val="600"/>
        </a:spcBef>
        <a:buClr>
          <a:srgbClr val="96B1E6"/>
        </a:buClr>
        <a:buSzPct val="100000"/>
        <a:buFont typeface="Wingdings"/>
        <a:buChar char="»"/>
        <a:defRPr sz="2800">
          <a:solidFill>
            <a:srgbClr val="23387D"/>
          </a:solidFill>
          <a:latin typeface="Verdana"/>
          <a:ea typeface="Verdana"/>
          <a:cs typeface="Verdana"/>
          <a:sym typeface="Verdana"/>
        </a:defRPr>
      </a:lvl5pPr>
      <a:lvl6pPr marL="2606038" indent="-320038">
        <a:spcBef>
          <a:spcPts val="600"/>
        </a:spcBef>
        <a:buClr>
          <a:srgbClr val="96B1E6"/>
        </a:buClr>
        <a:buSzPct val="100000"/>
        <a:buFont typeface="Wingdings"/>
        <a:buChar char="»"/>
        <a:defRPr sz="2800">
          <a:solidFill>
            <a:srgbClr val="23387D"/>
          </a:solidFill>
          <a:latin typeface="Verdana"/>
          <a:ea typeface="Verdana"/>
          <a:cs typeface="Verdana"/>
          <a:sym typeface="Verdana"/>
        </a:defRPr>
      </a:lvl6pPr>
      <a:lvl7pPr marL="3063238" indent="-320038">
        <a:spcBef>
          <a:spcPts val="600"/>
        </a:spcBef>
        <a:buClr>
          <a:srgbClr val="96B1E6"/>
        </a:buClr>
        <a:buSzPct val="100000"/>
        <a:buFont typeface="Wingdings"/>
        <a:buChar char="»"/>
        <a:defRPr sz="2800">
          <a:solidFill>
            <a:srgbClr val="23387D"/>
          </a:solidFill>
          <a:latin typeface="Verdana"/>
          <a:ea typeface="Verdana"/>
          <a:cs typeface="Verdana"/>
          <a:sym typeface="Verdana"/>
        </a:defRPr>
      </a:lvl7pPr>
      <a:lvl8pPr marL="3520440" indent="-320039">
        <a:spcBef>
          <a:spcPts val="600"/>
        </a:spcBef>
        <a:buClr>
          <a:srgbClr val="96B1E6"/>
        </a:buClr>
        <a:buSzPct val="100000"/>
        <a:buFont typeface="Wingdings"/>
        <a:buChar char="»"/>
        <a:defRPr sz="2800">
          <a:solidFill>
            <a:srgbClr val="23387D"/>
          </a:solidFill>
          <a:latin typeface="Verdana"/>
          <a:ea typeface="Verdana"/>
          <a:cs typeface="Verdana"/>
          <a:sym typeface="Verdana"/>
        </a:defRPr>
      </a:lvl8pPr>
      <a:lvl9pPr marL="3977640" indent="-320040">
        <a:spcBef>
          <a:spcPts val="600"/>
        </a:spcBef>
        <a:buClr>
          <a:srgbClr val="96B1E6"/>
        </a:buClr>
        <a:buSzPct val="100000"/>
        <a:buFont typeface="Wingdings"/>
        <a:buChar char="»"/>
        <a:defRPr sz="2800">
          <a:solidFill>
            <a:srgbClr val="23387D"/>
          </a:solidFill>
          <a:latin typeface="Verdana"/>
          <a:ea typeface="Verdana"/>
          <a:cs typeface="Verdana"/>
          <a:sym typeface="Verdana"/>
        </a:defRPr>
      </a:lvl9pPr>
    </p:bodyStyle>
    <p:otherStyle>
      <a:lvl1pPr algn="ctr">
        <a:defRPr b="1" sz="1000">
          <a:solidFill>
            <a:schemeClr val="tx1"/>
          </a:solidFill>
          <a:latin typeface="+mn-lt"/>
          <a:ea typeface="+mn-ea"/>
          <a:cs typeface="+mn-cs"/>
          <a:sym typeface="Verdana"/>
        </a:defRPr>
      </a:lvl1pPr>
      <a:lvl2pPr algn="ctr">
        <a:defRPr b="1" sz="1000">
          <a:solidFill>
            <a:schemeClr val="tx1"/>
          </a:solidFill>
          <a:latin typeface="+mn-lt"/>
          <a:ea typeface="+mn-ea"/>
          <a:cs typeface="+mn-cs"/>
          <a:sym typeface="Verdana"/>
        </a:defRPr>
      </a:lvl2pPr>
      <a:lvl3pPr algn="ctr">
        <a:defRPr b="1" sz="1000">
          <a:solidFill>
            <a:schemeClr val="tx1"/>
          </a:solidFill>
          <a:latin typeface="+mn-lt"/>
          <a:ea typeface="+mn-ea"/>
          <a:cs typeface="+mn-cs"/>
          <a:sym typeface="Verdana"/>
        </a:defRPr>
      </a:lvl3pPr>
      <a:lvl4pPr algn="ctr">
        <a:defRPr b="1" sz="1000">
          <a:solidFill>
            <a:schemeClr val="tx1"/>
          </a:solidFill>
          <a:latin typeface="+mn-lt"/>
          <a:ea typeface="+mn-ea"/>
          <a:cs typeface="+mn-cs"/>
          <a:sym typeface="Verdana"/>
        </a:defRPr>
      </a:lvl4pPr>
      <a:lvl5pPr algn="ctr">
        <a:defRPr b="1" sz="1000">
          <a:solidFill>
            <a:schemeClr val="tx1"/>
          </a:solidFill>
          <a:latin typeface="+mn-lt"/>
          <a:ea typeface="+mn-ea"/>
          <a:cs typeface="+mn-cs"/>
          <a:sym typeface="Verdana"/>
        </a:defRPr>
      </a:lvl5pPr>
      <a:lvl6pPr algn="ctr">
        <a:defRPr b="1" sz="1000">
          <a:solidFill>
            <a:schemeClr val="tx1"/>
          </a:solidFill>
          <a:latin typeface="+mn-lt"/>
          <a:ea typeface="+mn-ea"/>
          <a:cs typeface="+mn-cs"/>
          <a:sym typeface="Verdana"/>
        </a:defRPr>
      </a:lvl6pPr>
      <a:lvl7pPr algn="ctr">
        <a:defRPr b="1" sz="1000">
          <a:solidFill>
            <a:schemeClr val="tx1"/>
          </a:solidFill>
          <a:latin typeface="+mn-lt"/>
          <a:ea typeface="+mn-ea"/>
          <a:cs typeface="+mn-cs"/>
          <a:sym typeface="Verdana"/>
        </a:defRPr>
      </a:lvl7pPr>
      <a:lvl8pPr algn="ctr">
        <a:defRPr b="1" sz="1000">
          <a:solidFill>
            <a:schemeClr val="tx1"/>
          </a:solidFill>
          <a:latin typeface="+mn-lt"/>
          <a:ea typeface="+mn-ea"/>
          <a:cs typeface="+mn-cs"/>
          <a:sym typeface="Verdana"/>
        </a:defRPr>
      </a:lvl8pPr>
      <a:lvl9pPr algn="ctr">
        <a:defRPr b="1" sz="1000">
          <a:solidFill>
            <a:schemeClr val="tx1"/>
          </a:solidFill>
          <a:latin typeface="+mn-lt"/>
          <a:ea typeface="+mn-ea"/>
          <a:cs typeface="+mn-cs"/>
          <a:sym typeface="Verdana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3.png"/></Relationships>
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mailto:helier@bk.ru" TargetMode="External"/></Relationships>
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hyperlink" Target="mailto:helier@bk.ru" TargetMode="External"/><Relationship Id="rId4" Type="http://schemas.openxmlformats.org/officeDocument/2006/relationships/image" Target="../media/image1.tif"/></Relationships>
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mailto:helier@bk.ru" TargetMode="External"/></Relationships>
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hyperlink" Target="http://migrant.ru" TargetMode="External"/><Relationship Id="rId4" Type="http://schemas.openxmlformats.org/officeDocument/2006/relationships/hyperlink" Target="http://refugee.memo.ru" TargetMode="External"/><Relationship Id="rId5" Type="http://schemas.openxmlformats.org/officeDocument/2006/relationships/hyperlink" Target="http://www.oprf.ru" TargetMode="External"/><Relationship Id="rId6" Type="http://schemas.openxmlformats.org/officeDocument/2006/relationships/hyperlink" Target="mailto:helier@bk.ru" TargetMode="External"/></Relationships>
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/>
          <p:nvPr>
            <p:ph type="title"/>
          </p:nvPr>
        </p:nvSpPr>
        <p:spPr>
          <a:xfrm>
            <a:off x="1480691" y="214288"/>
            <a:ext cx="7423597" cy="4357722"/>
          </a:xfrm>
          <a:prstGeom prst="rect">
            <a:avLst/>
          </a:prstGeom>
        </p:spPr>
        <p:txBody>
          <a:bodyPr lIns="0" tIns="0" rIns="0" bIns="0">
            <a:normAutofit fontScale="100000" lnSpcReduction="0"/>
          </a:bodyPr>
          <a:lstStyle/>
          <a:p>
            <a:pPr lvl="0" algn="ctr" defTabSz="457200">
              <a:lnSpc>
                <a:spcPct val="200000"/>
              </a:lnSpc>
              <a:defRPr b="0" sz="1800">
                <a:solidFill>
                  <a:srgbClr val="000000"/>
                </a:solidFill>
              </a:defRPr>
            </a:pPr>
            <a:endParaRPr sz="4800">
              <a:solidFill>
                <a:srgbClr val="94219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lvl="0" algn="ctr" defTabSz="457200">
              <a:lnSpc>
                <a:spcPct val="200000"/>
              </a:lnSpc>
              <a:defRPr b="0" sz="1800">
                <a:solidFill>
                  <a:srgbClr val="000000"/>
                </a:solidFill>
              </a:defRPr>
            </a:pPr>
            <a:r>
              <a:rPr b="1" sz="4800">
                <a:solidFill>
                  <a:srgbClr val="9421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Украина - такая разная </a:t>
            </a:r>
            <a:endParaRPr sz="4800">
              <a:solidFill>
                <a:srgbClr val="94219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7" name="Shape 117"/>
          <p:cNvSpPr/>
          <p:nvPr>
            <p:ph type="body" idx="1"/>
          </p:nvPr>
        </p:nvSpPr>
        <p:spPr>
          <a:xfrm>
            <a:off x="5023444" y="4571205"/>
            <a:ext cx="3839321" cy="381002"/>
          </a:xfrm>
          <a:prstGeom prst="rect">
            <a:avLst/>
          </a:prstGeom>
        </p:spPr>
        <p:txBody>
          <a:bodyPr lIns="0" tIns="0" rIns="0" bIns="0">
            <a:normAutofit fontScale="100000" lnSpcReduction="0"/>
          </a:bodyPr>
          <a:lstStyle>
            <a:lvl1pPr>
              <a:defRPr>
                <a:solidFill>
                  <a:srgbClr val="BDF733"/>
                </a:solidFill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1400">
                <a:solidFill>
                  <a:srgbClr val="BDF733"/>
                </a:solidFill>
              </a:rPr>
              <a:t>Любовь Мосеева-Элье, поверенный</a:t>
            </a:r>
          </a:p>
        </p:txBody>
      </p:sp>
    </p:spTree>
  </p:cSld>
  <p:clrMapOvr>
    <a:masterClrMapping/>
  </p:clrMapOvr>
  <p:transition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hape 119"/>
          <p:cNvSpPr/>
          <p:nvPr>
            <p:ph type="title"/>
          </p:nvPr>
        </p:nvSpPr>
        <p:spPr>
          <a:xfrm>
            <a:off x="2214563" y="5588782"/>
            <a:ext cx="6700837" cy="588964"/>
          </a:xfrm>
          <a:prstGeom prst="rect">
            <a:avLst/>
          </a:prstGeom>
        </p:spPr>
        <p:txBody>
          <a:bodyPr lIns="0" tIns="0" rIns="0" bIns="0">
            <a:normAutofit fontScale="100000" lnSpcReduction="0"/>
          </a:bodyPr>
          <a:lstStyle>
            <a:lvl1pPr>
              <a:defRPr sz="2300">
                <a:solidFill>
                  <a:srgbClr val="F11F79"/>
                </a:solidFill>
              </a:defRPr>
            </a:lvl1pPr>
          </a:lstStyle>
          <a:p>
            <a:pPr lvl="0">
              <a:defRPr b="0" cap="none" sz="1800">
                <a:solidFill>
                  <a:srgbClr val="000000"/>
                </a:solidFill>
              </a:defRPr>
            </a:pPr>
            <a:r>
              <a:rPr b="1" cap="all" sz="2300">
                <a:solidFill>
                  <a:srgbClr val="F11F79"/>
                </a:solidFill>
              </a:rPr>
              <a:t>Киев     Харьков     Одесса     Львов</a:t>
            </a:r>
          </a:p>
        </p:txBody>
      </p:sp>
      <p:sp>
        <p:nvSpPr>
          <p:cNvPr id="120" name="Shape 120"/>
          <p:cNvSpPr/>
          <p:nvPr>
            <p:ph type="body" idx="1"/>
          </p:nvPr>
        </p:nvSpPr>
        <p:spPr>
          <a:xfrm>
            <a:off x="722312" y="2906713"/>
            <a:ext cx="7772401" cy="1500189"/>
          </a:xfrm>
          <a:prstGeom prst="rect">
            <a:avLst/>
          </a:prstGeom>
        </p:spPr>
        <p:txBody>
          <a:bodyPr lIns="0" tIns="0" rIns="0" bIns="0">
            <a:normAutofit fontScale="100000" lnSpcReduction="0"/>
          </a:bodyPr>
          <a:lstStyle/>
          <a:p>
            <a:pPr lvl="0"/>
          </a:p>
        </p:txBody>
      </p:sp>
      <p:sp>
        <p:nvSpPr>
          <p:cNvPr id="121" name="Shape 121"/>
          <p:cNvSpPr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/>
          <a:p>
            <a:pPr lvl="0">
              <a:defRPr b="0" sz="1800">
                <a:solidFill>
                  <a:srgbClr val="000000"/>
                </a:solidFill>
              </a:defRPr>
            </a:pPr>
            <a:fld id="{86CB4B4D-7CA3-9044-876B-883B54F8677D}" type="slidenum">
              <a:rPr b="1" sz="1000">
                <a:solidFill>
                  <a:srgbClr val="23387D"/>
                </a:solidFill>
              </a:rPr>
            </a:fld>
          </a:p>
        </p:txBody>
      </p:sp>
      <p:sp>
        <p:nvSpPr>
          <p:cNvPr id="122" name="Shape 122"/>
          <p:cNvSpPr/>
          <p:nvPr/>
        </p:nvSpPr>
        <p:spPr>
          <a:xfrm>
            <a:off x="646905" y="1132779"/>
            <a:ext cx="4560096" cy="3672387"/>
          </a:xfrm>
          <a:prstGeom prst="rect">
            <a:avLst/>
          </a:prstGeom>
          <a:solidFill>
            <a:srgbClr val="FFFFFF"/>
          </a:solidFill>
          <a:ln w="25400">
            <a:solidFill>
              <a:srgbClr val="4972BB"/>
            </a:solidFill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8" tIns="45718" rIns="45718" bIns="45718" anchor="ctr"/>
          <a:lstStyle/>
          <a:p>
            <a:pPr lvl="0">
              <a:defRPr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pic>
        <p:nvPicPr>
          <p:cNvPr id="123" name="image3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13952" y="961055"/>
            <a:ext cx="8420895" cy="441895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slow" advClick="1">
    <p:push dir="l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/>
          <p:nvPr/>
        </p:nvSpPr>
        <p:spPr>
          <a:xfrm>
            <a:off x="457198" y="6400800"/>
            <a:ext cx="8363568" cy="3327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lvl="0">
              <a:spcBef>
                <a:spcPts val="300"/>
              </a:spcBef>
              <a:defRPr>
                <a:solidFill>
                  <a:srgbClr val="000000"/>
                </a:solidFill>
              </a:defRPr>
            </a:pPr>
            <a:r>
              <a:rPr b="1" sz="1400">
                <a:solidFill>
                  <a:srgbClr val="1D6C59"/>
                </a:solidFill>
                <a:latin typeface="Verdana"/>
                <a:ea typeface="Verdana"/>
                <a:cs typeface="Verdana"/>
                <a:sym typeface="Verdana"/>
              </a:rPr>
              <a:t>Любовь Мосеева-Элье, поверенный</a:t>
            </a:r>
            <a:r>
              <a:rPr b="1" sz="1600">
                <a:solidFill>
                  <a:srgbClr val="1D6C59"/>
                </a:solidFill>
                <a:latin typeface="Verdana"/>
                <a:ea typeface="Verdana"/>
                <a:cs typeface="Verdana"/>
                <a:sym typeface="Verdana"/>
              </a:rPr>
              <a:t> (</a:t>
            </a:r>
            <a:r>
              <a:rPr b="1" sz="1400">
                <a:latin typeface="Verdana"/>
                <a:ea typeface="Verdana"/>
                <a:cs typeface="Verdana"/>
                <a:sym typeface="Verdana"/>
                <a:hlinkClick r:id="rId2" invalidUrl="" action="" tgtFrame="" tooltip="" history="1" highlightClick="0" endSnd="0"/>
              </a:rPr>
              <a:t>helier@bk.ru</a:t>
            </a:r>
            <a:r>
              <a:rPr b="1" sz="1600">
                <a:solidFill>
                  <a:srgbClr val="1D6C59"/>
                </a:solidFill>
                <a:latin typeface="Verdana"/>
                <a:ea typeface="Verdana"/>
                <a:cs typeface="Verdana"/>
                <a:sym typeface="Verdana"/>
              </a:rPr>
              <a:t>)</a:t>
            </a:r>
          </a:p>
        </p:txBody>
      </p:sp>
      <p:sp>
        <p:nvSpPr>
          <p:cNvPr id="126" name="Shape 126"/>
          <p:cNvSpPr/>
          <p:nvPr>
            <p:ph type="title"/>
          </p:nvPr>
        </p:nvSpPr>
        <p:spPr>
          <a:xfrm>
            <a:off x="682824" y="300275"/>
            <a:ext cx="7778351" cy="5748509"/>
          </a:xfrm>
          <a:prstGeom prst="rect">
            <a:avLst/>
          </a:prstGeom>
        </p:spPr>
        <p:txBody>
          <a:bodyPr lIns="0" tIns="0" rIns="0" bIns="0">
            <a:normAutofit fontScale="100000" lnSpcReduction="0"/>
          </a:bodyPr>
          <a:lstStyle/>
          <a:p>
            <a:pPr lvl="0" algn="l" defTabSz="556868">
              <a:defRPr sz="1800">
                <a:solidFill>
                  <a:srgbClr val="000000"/>
                </a:solidFill>
              </a:defRPr>
            </a:pPr>
            <a:r>
              <a:rPr b="1" sz="1890">
                <a:solidFill>
                  <a:srgbClr val="FFFFFF"/>
                </a:solidFill>
              </a:rPr>
              <a:t>ОБЗОР</a:t>
            </a:r>
            <a:r>
              <a:rPr b="1" sz="1540">
                <a:solidFill>
                  <a:srgbClr val="FFFFFF"/>
                </a:solidFill>
              </a:rPr>
              <a:t> </a:t>
            </a:r>
            <a:endParaRPr b="1" sz="1540">
              <a:solidFill>
                <a:srgbClr val="FFFFFF"/>
              </a:solidFill>
            </a:endParaRPr>
          </a:p>
          <a:p>
            <a:pPr lvl="0" algn="l" defTabSz="556868">
              <a:defRPr sz="1800">
                <a:solidFill>
                  <a:srgbClr val="000000"/>
                </a:solidFill>
              </a:defRPr>
            </a:pPr>
            <a:endParaRPr b="1" sz="1540">
              <a:solidFill>
                <a:srgbClr val="FFFFFF"/>
              </a:solidFill>
            </a:endParaRPr>
          </a:p>
          <a:p>
            <a:pPr lvl="0" algn="l" defTabSz="556868">
              <a:defRPr sz="1800">
                <a:solidFill>
                  <a:srgbClr val="000000"/>
                </a:solidFill>
              </a:defRPr>
            </a:pPr>
            <a:endParaRPr b="1" sz="1540">
              <a:solidFill>
                <a:srgbClr val="FFFFFF"/>
              </a:solidFill>
            </a:endParaRPr>
          </a:p>
          <a:p>
            <a:pPr lvl="0" algn="l" defTabSz="556868">
              <a:defRPr sz="1800">
                <a:solidFill>
                  <a:srgbClr val="000000"/>
                </a:solidFill>
              </a:defRPr>
            </a:pPr>
            <a:r>
              <a:rPr b="1" sz="1540">
                <a:solidFill>
                  <a:srgbClr val="244BEC"/>
                </a:solidFill>
              </a:rPr>
              <a:t>целей приезда в Россию  </a:t>
            </a:r>
            <a:r>
              <a:rPr b="1" sz="1540">
                <a:solidFill>
                  <a:srgbClr val="265FEC"/>
                </a:solidFill>
              </a:rPr>
              <a:t>граждан Украины:</a:t>
            </a:r>
            <a:br>
              <a:rPr b="1" sz="1540">
                <a:solidFill>
                  <a:srgbClr val="265FEC"/>
                </a:solidFill>
              </a:rPr>
            </a:br>
            <a:endParaRPr b="1" sz="1540">
              <a:solidFill>
                <a:srgbClr val="F31985"/>
              </a:solidFill>
            </a:endParaRPr>
          </a:p>
          <a:p>
            <a:pPr lvl="0" algn="l" defTabSz="556868">
              <a:defRPr sz="1800">
                <a:solidFill>
                  <a:srgbClr val="000000"/>
                </a:solidFill>
              </a:defRPr>
            </a:pPr>
            <a:r>
              <a:rPr sz="1330">
                <a:solidFill>
                  <a:srgbClr val="F31985"/>
                </a:solidFill>
              </a:rPr>
              <a:t>- </a:t>
            </a:r>
            <a:r>
              <a:rPr b="1" sz="1330">
                <a:solidFill>
                  <a:srgbClr val="F31985"/>
                </a:solidFill>
              </a:rPr>
              <a:t>искатели убежища (массовое, экстренное перемещение):</a:t>
            </a:r>
            <a:endParaRPr b="1" sz="1330">
              <a:solidFill>
                <a:srgbClr val="F31985"/>
              </a:solidFill>
            </a:endParaRPr>
          </a:p>
          <a:p>
            <a:pPr lvl="0" algn="l" defTabSz="556868">
              <a:defRPr sz="1800">
                <a:solidFill>
                  <a:srgbClr val="000000"/>
                </a:solidFill>
              </a:defRPr>
            </a:pPr>
            <a:r>
              <a:rPr b="1" sz="1330">
                <a:solidFill>
                  <a:srgbClr val="F31985"/>
                </a:solidFill>
              </a:rPr>
              <a:t>статус беженца и временное убежище;</a:t>
            </a:r>
            <a:endParaRPr b="1" sz="1330">
              <a:solidFill>
                <a:srgbClr val="F31985"/>
              </a:solidFill>
            </a:endParaRPr>
          </a:p>
          <a:p>
            <a:pPr lvl="0" algn="l" defTabSz="556868">
              <a:defRPr sz="1800">
                <a:solidFill>
                  <a:srgbClr val="000000"/>
                </a:solidFill>
              </a:defRPr>
            </a:pPr>
            <a:r>
              <a:rPr sz="1330">
                <a:solidFill>
                  <a:srgbClr val="F31985"/>
                </a:solidFill>
              </a:rPr>
              <a:t>- </a:t>
            </a:r>
            <a:r>
              <a:rPr b="1" sz="1330">
                <a:solidFill>
                  <a:srgbClr val="A124BA"/>
                </a:solidFill>
              </a:rPr>
              <a:t>трудящиеся мигранты и члены их семей;</a:t>
            </a:r>
            <a:endParaRPr b="1" sz="1330">
              <a:solidFill>
                <a:srgbClr val="A124BA"/>
              </a:solidFill>
            </a:endParaRPr>
          </a:p>
          <a:p>
            <a:pPr lvl="0" algn="l" defTabSz="556868">
              <a:defRPr sz="1800">
                <a:solidFill>
                  <a:srgbClr val="000000"/>
                </a:solidFill>
              </a:defRPr>
            </a:pPr>
            <a:r>
              <a:rPr sz="1330">
                <a:solidFill>
                  <a:srgbClr val="F31985"/>
                </a:solidFill>
              </a:rPr>
              <a:t>- воссоединение семей (носители русского языка);</a:t>
            </a:r>
            <a:endParaRPr sz="1330">
              <a:solidFill>
                <a:srgbClr val="F31985"/>
              </a:solidFill>
            </a:endParaRPr>
          </a:p>
          <a:p>
            <a:pPr lvl="0" algn="l" defTabSz="556868">
              <a:defRPr sz="1800">
                <a:solidFill>
                  <a:srgbClr val="000000"/>
                </a:solidFill>
              </a:defRPr>
            </a:pPr>
            <a:endParaRPr sz="1330">
              <a:solidFill>
                <a:srgbClr val="F31985"/>
              </a:solidFill>
            </a:endParaRPr>
          </a:p>
          <a:p>
            <a:pPr lvl="0" algn="l" defTabSz="556868">
              <a:defRPr sz="1800">
                <a:solidFill>
                  <a:srgbClr val="000000"/>
                </a:solidFill>
              </a:defRPr>
            </a:pPr>
            <a:r>
              <a:rPr b="1" sz="1540">
                <a:solidFill>
                  <a:srgbClr val="2449ED"/>
                </a:solidFill>
              </a:rPr>
              <a:t>правового статуса:</a:t>
            </a:r>
            <a:r>
              <a:rPr b="1" sz="1400">
                <a:solidFill>
                  <a:srgbClr val="2449ED"/>
                </a:solidFill>
              </a:rPr>
              <a:t> </a:t>
            </a:r>
            <a:endParaRPr b="1" sz="1400">
              <a:solidFill>
                <a:srgbClr val="F31985"/>
              </a:solidFill>
            </a:endParaRPr>
          </a:p>
          <a:p>
            <a:pPr lvl="0" marL="233095" indent="-233095" algn="l" defTabSz="588872">
              <a:spcBef>
                <a:spcPts val="400"/>
              </a:spcBef>
              <a:buClr>
                <a:srgbClr val="96B1E6"/>
              </a:buClr>
              <a:buSzPct val="100000"/>
              <a:buFont typeface="Wingdings"/>
              <a:defRPr sz="1800">
                <a:solidFill>
                  <a:srgbClr val="000000"/>
                </a:solidFill>
              </a:defRPr>
            </a:pPr>
            <a:r>
              <a:rPr sz="1330">
                <a:solidFill>
                  <a:srgbClr val="23387D"/>
                </a:solidFill>
              </a:rPr>
              <a:t>временно пребывающий (90 суток и 120 суток),</a:t>
            </a:r>
            <a:endParaRPr sz="1330"/>
          </a:p>
          <a:p>
            <a:pPr lvl="0" marL="233095" indent="-233095" algn="l" defTabSz="588872">
              <a:spcBef>
                <a:spcPts val="400"/>
              </a:spcBef>
              <a:buClr>
                <a:srgbClr val="96B1E6"/>
              </a:buClr>
              <a:buSzPct val="100000"/>
              <a:buFont typeface="Wingdings"/>
              <a:defRPr sz="1800">
                <a:solidFill>
                  <a:srgbClr val="000000"/>
                </a:solidFill>
              </a:defRPr>
            </a:pPr>
            <a:r>
              <a:rPr sz="1330">
                <a:solidFill>
                  <a:srgbClr val="23387D"/>
                </a:solidFill>
              </a:rPr>
              <a:t>временно проживающий (3 года, РВП),</a:t>
            </a:r>
            <a:endParaRPr sz="1330"/>
          </a:p>
          <a:p>
            <a:pPr lvl="0" marL="233095" indent="-233095" algn="l" defTabSz="588872">
              <a:spcBef>
                <a:spcPts val="400"/>
              </a:spcBef>
              <a:buClr>
                <a:srgbClr val="96B1E6"/>
              </a:buClr>
              <a:buSzPct val="100000"/>
              <a:buFont typeface="Wingdings"/>
              <a:defRPr sz="1800">
                <a:solidFill>
                  <a:srgbClr val="000000"/>
                </a:solidFill>
              </a:defRPr>
            </a:pPr>
            <a:r>
              <a:rPr sz="1330">
                <a:solidFill>
                  <a:srgbClr val="23387D"/>
                </a:solidFill>
              </a:rPr>
              <a:t>постоянно проживающий (5 лет, ВНЖ).</a:t>
            </a:r>
            <a:endParaRPr sz="1330">
              <a:solidFill>
                <a:srgbClr val="23387D"/>
              </a:solidFill>
            </a:endParaRPr>
          </a:p>
          <a:p>
            <a:pPr lvl="0" algn="l" defTabSz="556868">
              <a:defRPr sz="1800">
                <a:solidFill>
                  <a:srgbClr val="000000"/>
                </a:solidFill>
              </a:defRPr>
            </a:pPr>
            <a:endParaRPr sz="2170">
              <a:solidFill>
                <a:srgbClr val="F31985"/>
              </a:solidFill>
            </a:endParaRPr>
          </a:p>
          <a:p>
            <a:pPr lvl="0" algn="l" defTabSz="556868">
              <a:defRPr sz="1800">
                <a:solidFill>
                  <a:srgbClr val="000000"/>
                </a:solidFill>
              </a:defRPr>
            </a:pPr>
            <a:r>
              <a:rPr b="1" sz="1540">
                <a:solidFill>
                  <a:srgbClr val="1E4CEF"/>
                </a:solidFill>
              </a:rPr>
              <a:t>наиболее частые вопросы граждан Украины при обращении за правовой помощью в общественные организации содействия мигрантам:</a:t>
            </a:r>
            <a:endParaRPr b="1" sz="1540">
              <a:solidFill>
                <a:srgbClr val="1E4CEF"/>
              </a:solidFill>
            </a:endParaRPr>
          </a:p>
          <a:p>
            <a:pPr lvl="0" algn="l" defTabSz="556868">
              <a:defRPr sz="1800">
                <a:solidFill>
                  <a:srgbClr val="000000"/>
                </a:solidFill>
              </a:defRPr>
            </a:pPr>
            <a:endParaRPr b="1" sz="1400">
              <a:solidFill>
                <a:srgbClr val="1E4CEF"/>
              </a:solidFill>
            </a:endParaRPr>
          </a:p>
          <a:p>
            <a:pPr lvl="0" marL="140368" indent="-140368" algn="l" defTabSz="556868">
              <a:buSzPct val="60000"/>
              <a:defRPr sz="1800">
                <a:solidFill>
                  <a:srgbClr val="000000"/>
                </a:solidFill>
              </a:defRPr>
            </a:pPr>
            <a:r>
              <a:rPr b="1" sz="1400"/>
              <a:t> </a:t>
            </a:r>
            <a:r>
              <a:rPr sz="1400">
                <a:solidFill>
                  <a:srgbClr val="F31985"/>
                </a:solidFill>
              </a:rPr>
              <a:t>миграционный учёт (регистрация);</a:t>
            </a:r>
            <a:endParaRPr sz="1400">
              <a:solidFill>
                <a:srgbClr val="F31985"/>
              </a:solidFill>
            </a:endParaRPr>
          </a:p>
          <a:p>
            <a:pPr lvl="0" marL="140368" indent="-140368" algn="l" defTabSz="556868">
              <a:buSzPct val="60000"/>
              <a:defRPr sz="1800">
                <a:solidFill>
                  <a:srgbClr val="000000"/>
                </a:solidFill>
              </a:defRPr>
            </a:pPr>
            <a:r>
              <a:rPr sz="1400">
                <a:solidFill>
                  <a:srgbClr val="F31985"/>
                </a:solidFill>
              </a:rPr>
              <a:t> </a:t>
            </a:r>
            <a:r>
              <a:rPr sz="1400">
                <a:solidFill>
                  <a:srgbClr val="9923B2"/>
                </a:solidFill>
              </a:rPr>
              <a:t>место проживания;</a:t>
            </a:r>
            <a:endParaRPr sz="1400">
              <a:solidFill>
                <a:srgbClr val="9923B2"/>
              </a:solidFill>
            </a:endParaRPr>
          </a:p>
          <a:p>
            <a:pPr lvl="0" marL="140368" indent="-140368" algn="l" defTabSz="556868">
              <a:buSzPct val="60000"/>
              <a:defRPr sz="1800">
                <a:solidFill>
                  <a:srgbClr val="000000"/>
                </a:solidFill>
              </a:defRPr>
            </a:pPr>
            <a:r>
              <a:rPr sz="1400">
                <a:solidFill>
                  <a:srgbClr val="9923B2"/>
                </a:solidFill>
              </a:rPr>
              <a:t> </a:t>
            </a:r>
            <a:r>
              <a:rPr b="1" sz="1400">
                <a:solidFill>
                  <a:srgbClr val="F31985"/>
                </a:solidFill>
              </a:rPr>
              <a:t>трудоустройство (работа);</a:t>
            </a:r>
            <a:endParaRPr b="1" sz="1400">
              <a:solidFill>
                <a:srgbClr val="F31985"/>
              </a:solidFill>
            </a:endParaRPr>
          </a:p>
          <a:p>
            <a:pPr lvl="0" marL="140368" indent="-140368" algn="l" defTabSz="556868">
              <a:buSzPct val="60000"/>
              <a:defRPr sz="1800">
                <a:solidFill>
                  <a:srgbClr val="000000"/>
                </a:solidFill>
              </a:defRPr>
            </a:pPr>
            <a:r>
              <a:rPr b="1" sz="1400">
                <a:solidFill>
                  <a:srgbClr val="F31985"/>
                </a:solidFill>
              </a:rPr>
              <a:t> </a:t>
            </a:r>
            <a:r>
              <a:rPr b="1" sz="1260">
                <a:solidFill>
                  <a:srgbClr val="9422AD"/>
                </a:solidFill>
              </a:rPr>
              <a:t>социальные выплаты, в том числе приём в школу и детские садики;</a:t>
            </a:r>
            <a:endParaRPr b="1" sz="1260">
              <a:solidFill>
                <a:srgbClr val="F31985"/>
              </a:solidFill>
            </a:endParaRPr>
          </a:p>
          <a:p>
            <a:pPr lvl="0" marL="140368" indent="-140368" algn="l" defTabSz="556868">
              <a:buSzPct val="60000"/>
              <a:defRPr sz="1800">
                <a:solidFill>
                  <a:srgbClr val="000000"/>
                </a:solidFill>
              </a:defRPr>
            </a:pPr>
            <a:r>
              <a:rPr b="1" sz="1400">
                <a:solidFill>
                  <a:srgbClr val="F31985"/>
                </a:solidFill>
              </a:rPr>
              <a:t> </a:t>
            </a:r>
            <a:r>
              <a:rPr b="1" sz="1400">
                <a:solidFill>
                  <a:srgbClr val="F01E60"/>
                </a:solidFill>
              </a:rPr>
              <a:t>пенсии, пособия;</a:t>
            </a:r>
          </a:p>
        </p:txBody>
      </p:sp>
    </p:spTree>
  </p:cSld>
  <p:clrMapOvr>
    <a:masterClrMapping/>
  </p:clrMapOvr>
  <p:transition spd="slow" advClick="1">
    <p:dissolv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Shape 128"/>
          <p:cNvSpPr/>
          <p:nvPr>
            <p:ph type="title"/>
          </p:nvPr>
        </p:nvSpPr>
        <p:spPr>
          <a:xfrm>
            <a:off x="534987" y="312897"/>
            <a:ext cx="7354889" cy="563564"/>
          </a:xfrm>
          <a:prstGeom prst="rect">
            <a:avLst/>
          </a:prstGeom>
        </p:spPr>
        <p:txBody>
          <a:bodyPr lIns="0" tIns="0" rIns="0" bIns="0">
            <a:normAutofit fontScale="100000" lnSpcReduction="0"/>
          </a:bodyPr>
          <a:lstStyle/>
          <a:p>
            <a:pPr lvl="0" defTabSz="269747">
              <a:defRPr sz="1800">
                <a:solidFill>
                  <a:srgbClr val="000000"/>
                </a:solidFill>
              </a:defRPr>
            </a:pPr>
            <a:r>
              <a:rPr b="1">
                <a:solidFill>
                  <a:srgbClr val="ED2A84"/>
                </a:solidFill>
              </a:rPr>
              <a:t>Социальные гарантии для</a:t>
            </a:r>
            <a:r>
              <a:rPr b="1">
                <a:solidFill>
                  <a:srgbClr val="ED2A84"/>
                </a:solidFill>
                <a:effectLst>
                  <a:outerShdw sx="100000" sy="100000" kx="0" ky="0" algn="b" rotWithShape="0" blurRad="76200" dist="9633" dir="16200000">
                    <a:srgbClr val="000000">
                      <a:alpha val="33333"/>
                    </a:srgbClr>
                  </a:outerShdw>
                </a:effectLst>
              </a:rPr>
              <a:t> граждан Украины в России</a:t>
            </a:r>
          </a:p>
        </p:txBody>
      </p:sp>
      <p:sp>
        <p:nvSpPr>
          <p:cNvPr id="129" name="Shape 129"/>
          <p:cNvSpPr/>
          <p:nvPr>
            <p:ph type="body" idx="1"/>
          </p:nvPr>
        </p:nvSpPr>
        <p:spPr>
          <a:xfrm>
            <a:off x="674687" y="1070769"/>
            <a:ext cx="8012113" cy="5240339"/>
          </a:xfrm>
          <a:prstGeom prst="rect">
            <a:avLst/>
          </a:prstGeom>
        </p:spPr>
        <p:txBody>
          <a:bodyPr lIns="0" tIns="0" rIns="0" bIns="0">
            <a:normAutofit fontScale="100000" lnSpcReduction="0"/>
          </a:bodyPr>
          <a:lstStyle/>
          <a:p>
            <a:pPr lvl="0" marL="213961" indent="-213961" defTabSz="816009">
              <a:spcBef>
                <a:spcPts val="500"/>
              </a:spcBef>
              <a:buClrTx/>
              <a:buSzPct val="60000"/>
              <a:buFontTx/>
              <a:buBlip>
                <a:blip r:embed="rId2"/>
              </a:buBlip>
              <a:defRPr sz="1800">
                <a:solidFill>
                  <a:srgbClr val="000000"/>
                </a:solidFill>
              </a:defRPr>
            </a:pPr>
            <a:r>
              <a:rPr sz="2134">
                <a:solidFill>
                  <a:srgbClr val="23387D"/>
                </a:solidFill>
              </a:rPr>
              <a:t>лицо без гражданства (апатрид);</a:t>
            </a:r>
            <a:endParaRPr sz="2134">
              <a:solidFill>
                <a:srgbClr val="23387D"/>
              </a:solidFill>
            </a:endParaRPr>
          </a:p>
          <a:p>
            <a:pPr lvl="0" marL="213961" indent="-213961" defTabSz="816009">
              <a:spcBef>
                <a:spcPts val="500"/>
              </a:spcBef>
              <a:buClrTx/>
              <a:buSzPct val="60000"/>
              <a:buFontTx/>
              <a:buBlip>
                <a:blip r:embed="rId2"/>
              </a:buBlip>
              <a:defRPr sz="1800">
                <a:solidFill>
                  <a:srgbClr val="000000"/>
                </a:solidFill>
              </a:defRPr>
            </a:pPr>
            <a:endParaRPr sz="2134">
              <a:solidFill>
                <a:srgbClr val="23387D"/>
              </a:solidFill>
            </a:endParaRPr>
          </a:p>
          <a:p>
            <a:pPr lvl="0" marL="213961" indent="-213961" defTabSz="816009">
              <a:spcBef>
                <a:spcPts val="500"/>
              </a:spcBef>
              <a:buClrTx/>
              <a:buSzPct val="60000"/>
              <a:buFontTx/>
              <a:buBlip>
                <a:blip r:embed="rId2"/>
              </a:buBlip>
              <a:defRPr sz="1800">
                <a:solidFill>
                  <a:srgbClr val="000000"/>
                </a:solidFill>
              </a:defRPr>
            </a:pPr>
            <a:endParaRPr sz="2134">
              <a:solidFill>
                <a:srgbClr val="23387D"/>
              </a:solidFill>
            </a:endParaRPr>
          </a:p>
          <a:p>
            <a:pPr lvl="0" marL="0" indent="0" defTabSz="816009">
              <a:spcBef>
                <a:spcPts val="500"/>
              </a:spcBef>
              <a:buClrTx/>
              <a:buSzTx/>
              <a:buFontTx/>
              <a:buNone/>
              <a:defRPr sz="1800">
                <a:solidFill>
                  <a:srgbClr val="000000"/>
                </a:solidFill>
              </a:defRPr>
            </a:pPr>
            <a:endParaRPr sz="2134">
              <a:solidFill>
                <a:srgbClr val="23387D"/>
              </a:solidFill>
            </a:endParaRPr>
          </a:p>
          <a:p>
            <a:pPr lvl="0" marL="213961" indent="-213961" defTabSz="816009">
              <a:spcBef>
                <a:spcPts val="500"/>
              </a:spcBef>
              <a:buClrTx/>
              <a:buSzPct val="60000"/>
              <a:buFontTx/>
              <a:buBlip>
                <a:blip r:embed="rId2"/>
              </a:buBlip>
              <a:defRPr sz="1800">
                <a:solidFill>
                  <a:srgbClr val="000000"/>
                </a:solidFill>
              </a:defRPr>
            </a:pPr>
            <a:r>
              <a:rPr sz="2134">
                <a:solidFill>
                  <a:srgbClr val="1B3BB2"/>
                </a:solidFill>
              </a:rPr>
              <a:t>добровольно переехавший иностранец</a:t>
            </a:r>
            <a:endParaRPr sz="2134">
              <a:solidFill>
                <a:srgbClr val="1B3BB2"/>
              </a:solidFill>
            </a:endParaRPr>
          </a:p>
          <a:p>
            <a:pPr lvl="0" marL="213961" indent="-213961" defTabSz="816009">
              <a:spcBef>
                <a:spcPts val="500"/>
              </a:spcBef>
              <a:buClrTx/>
              <a:buSzPct val="60000"/>
              <a:buFontTx/>
              <a:buBlip>
                <a:blip r:embed="rId2"/>
              </a:buBlip>
              <a:defRPr sz="1800">
                <a:solidFill>
                  <a:srgbClr val="000000"/>
                </a:solidFill>
              </a:defRPr>
            </a:pPr>
            <a:r>
              <a:rPr sz="2134">
                <a:solidFill>
                  <a:srgbClr val="23387D"/>
                </a:solidFill>
              </a:rPr>
              <a:t>статус беженца,</a:t>
            </a:r>
            <a:endParaRPr sz="2134"/>
          </a:p>
          <a:p>
            <a:pPr lvl="0" marL="213961" indent="-213961" defTabSz="816009">
              <a:spcBef>
                <a:spcPts val="500"/>
              </a:spcBef>
              <a:buClrTx/>
              <a:buSzPct val="60000"/>
              <a:buFontTx/>
              <a:buBlip>
                <a:blip r:embed="rId2"/>
              </a:buBlip>
              <a:defRPr sz="1800">
                <a:solidFill>
                  <a:srgbClr val="000000"/>
                </a:solidFill>
              </a:defRPr>
            </a:pPr>
            <a:r>
              <a:rPr sz="2134">
                <a:solidFill>
                  <a:srgbClr val="23387D"/>
                </a:solidFill>
              </a:rPr>
              <a:t>временное убежище,</a:t>
            </a:r>
            <a:endParaRPr sz="2134"/>
          </a:p>
          <a:p>
            <a:pPr lvl="0" marL="213961" indent="-213961" defTabSz="816009">
              <a:spcBef>
                <a:spcPts val="500"/>
              </a:spcBef>
              <a:buClrTx/>
              <a:buSzPct val="60000"/>
              <a:buFontTx/>
              <a:buBlip>
                <a:blip r:embed="rId2"/>
              </a:buBlip>
              <a:defRPr sz="1800">
                <a:solidFill>
                  <a:srgbClr val="000000"/>
                </a:solidFill>
              </a:defRPr>
            </a:pPr>
            <a:r>
              <a:rPr sz="2134">
                <a:solidFill>
                  <a:srgbClr val="23387D"/>
                </a:solidFill>
              </a:rPr>
              <a:t>беженец на месте,</a:t>
            </a:r>
            <a:endParaRPr sz="2134"/>
          </a:p>
          <a:p>
            <a:pPr lvl="0" marL="213961" indent="-213961" defTabSz="816009">
              <a:spcBef>
                <a:spcPts val="500"/>
              </a:spcBef>
              <a:buClrTx/>
              <a:buSzPct val="60000"/>
              <a:buFontTx/>
              <a:buBlip>
                <a:blip r:embed="rId2"/>
              </a:buBlip>
              <a:defRPr sz="1800">
                <a:solidFill>
                  <a:srgbClr val="000000"/>
                </a:solidFill>
              </a:defRPr>
            </a:pPr>
            <a:r>
              <a:rPr sz="2134">
                <a:solidFill>
                  <a:srgbClr val="23387D"/>
                </a:solidFill>
              </a:rPr>
              <a:t>трудящийся мигрант и члены его семьи,</a:t>
            </a:r>
            <a:endParaRPr sz="2134"/>
          </a:p>
          <a:p>
            <a:pPr lvl="0" marL="213961" indent="-213961" defTabSz="816009">
              <a:spcBef>
                <a:spcPts val="500"/>
              </a:spcBef>
              <a:buClrTx/>
              <a:buSzPct val="60000"/>
              <a:buFontTx/>
              <a:buBlip>
                <a:blip r:embed="rId2"/>
              </a:buBlip>
              <a:defRPr sz="1800">
                <a:solidFill>
                  <a:srgbClr val="000000"/>
                </a:solidFill>
              </a:defRPr>
            </a:pPr>
            <a:r>
              <a:rPr sz="2134">
                <a:solidFill>
                  <a:srgbClr val="23387D"/>
                </a:solidFill>
              </a:rPr>
              <a:t>воссоединение семьи,</a:t>
            </a:r>
            <a:endParaRPr sz="2134"/>
          </a:p>
          <a:p>
            <a:pPr lvl="0" marL="213961" indent="-213961" defTabSz="816009">
              <a:spcBef>
                <a:spcPts val="500"/>
              </a:spcBef>
              <a:buClrTx/>
              <a:buSzPct val="60000"/>
              <a:buFontTx/>
              <a:buBlip>
                <a:blip r:embed="rId2"/>
              </a:buBlip>
              <a:defRPr sz="1800">
                <a:solidFill>
                  <a:srgbClr val="000000"/>
                </a:solidFill>
              </a:defRPr>
            </a:pPr>
            <a:r>
              <a:rPr sz="2134">
                <a:solidFill>
                  <a:srgbClr val="23387D"/>
                </a:solidFill>
              </a:rPr>
              <a:t>носитель русского языка,</a:t>
            </a:r>
            <a:endParaRPr sz="2134"/>
          </a:p>
          <a:p>
            <a:pPr lvl="0" marL="213961" indent="-213961" defTabSz="816009">
              <a:spcBef>
                <a:spcPts val="500"/>
              </a:spcBef>
              <a:buClrTx/>
              <a:buSzPct val="60000"/>
              <a:buFontTx/>
              <a:buBlip>
                <a:blip r:embed="rId2"/>
              </a:buBlip>
              <a:defRPr sz="1800">
                <a:solidFill>
                  <a:srgbClr val="000000"/>
                </a:solidFill>
              </a:defRPr>
            </a:pPr>
            <a:r>
              <a:rPr sz="2134">
                <a:solidFill>
                  <a:srgbClr val="23387D"/>
                </a:solidFill>
              </a:rPr>
              <a:t>соотечественник (государственная программа),</a:t>
            </a:r>
            <a:endParaRPr sz="2134"/>
          </a:p>
          <a:p>
            <a:pPr lvl="0" marL="213961" indent="-213961" defTabSz="816009">
              <a:spcBef>
                <a:spcPts val="500"/>
              </a:spcBef>
              <a:buClrTx/>
              <a:buSzPct val="60000"/>
              <a:buFontTx/>
              <a:buBlip>
                <a:blip r:embed="rId2"/>
              </a:buBlip>
              <a:defRPr sz="1800">
                <a:solidFill>
                  <a:srgbClr val="000000"/>
                </a:solidFill>
              </a:defRPr>
            </a:pPr>
            <a:r>
              <a:rPr sz="2134">
                <a:solidFill>
                  <a:srgbClr val="23387D"/>
                </a:solidFill>
              </a:rPr>
              <a:t>вынужденный переселенец.</a:t>
            </a:r>
          </a:p>
        </p:txBody>
      </p:sp>
      <p:sp>
        <p:nvSpPr>
          <p:cNvPr id="130" name="Shape 130"/>
          <p:cNvSpPr/>
          <p:nvPr/>
        </p:nvSpPr>
        <p:spPr>
          <a:xfrm>
            <a:off x="457200" y="6400800"/>
            <a:ext cx="8472518" cy="3327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lvl="0">
              <a:spcBef>
                <a:spcPts val="300"/>
              </a:spcBef>
              <a:defRPr>
                <a:solidFill>
                  <a:srgbClr val="000000"/>
                </a:solidFill>
              </a:defRPr>
            </a:pPr>
            <a:r>
              <a:rPr b="1" sz="1400">
                <a:solidFill>
                  <a:srgbClr val="1D6C5E"/>
                </a:solidFill>
                <a:latin typeface="Verdana"/>
                <a:ea typeface="Verdana"/>
                <a:cs typeface="Verdana"/>
                <a:sym typeface="Verdana"/>
              </a:rPr>
              <a:t>Любовь Мосеева-Элье, поверенный</a:t>
            </a:r>
            <a:r>
              <a:rPr b="1" sz="1600">
                <a:solidFill>
                  <a:srgbClr val="1D6C5E"/>
                </a:solidFill>
                <a:latin typeface="Verdana"/>
                <a:ea typeface="Verdana"/>
                <a:cs typeface="Verdana"/>
                <a:sym typeface="Verdana"/>
              </a:rPr>
              <a:t> (</a:t>
            </a:r>
            <a:r>
              <a:rPr b="1" sz="1400">
                <a:latin typeface="Verdana"/>
                <a:ea typeface="Verdana"/>
                <a:cs typeface="Verdana"/>
                <a:sym typeface="Verdana"/>
                <a:hlinkClick r:id="rId3" invalidUrl="" action="" tgtFrame="" tooltip="" history="1" highlightClick="0" endSnd="0"/>
              </a:rPr>
              <a:t>helier@bk.ru</a:t>
            </a:r>
            <a:r>
              <a:rPr b="1" sz="1600">
                <a:solidFill>
                  <a:srgbClr val="1D6C5E"/>
                </a:solidFill>
                <a:latin typeface="Verdana"/>
                <a:ea typeface="Verdana"/>
                <a:cs typeface="Verdana"/>
                <a:sym typeface="Verdana"/>
              </a:rPr>
              <a:t>)</a:t>
            </a:r>
          </a:p>
        </p:txBody>
      </p:sp>
      <p:pic>
        <p:nvPicPr>
          <p:cNvPr id="131" name="image1.tif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670622" y="1710717"/>
            <a:ext cx="2200684" cy="233700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slow" advClick="1">
    <p:dissolv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133"/>
          <p:cNvSpPr/>
          <p:nvPr>
            <p:ph type="title"/>
          </p:nvPr>
        </p:nvSpPr>
        <p:spPr>
          <a:xfrm>
            <a:off x="631031" y="312895"/>
            <a:ext cx="7162801" cy="563565"/>
          </a:xfrm>
          <a:prstGeom prst="rect">
            <a:avLst/>
          </a:prstGeom>
        </p:spPr>
        <p:txBody>
          <a:bodyPr lIns="0" tIns="0" rIns="0" bIns="0">
            <a:normAutofit fontScale="100000" lnSpcReduction="0"/>
          </a:bodyPr>
          <a:lstStyle>
            <a:lvl1pPr defTabSz="859536">
              <a:defRPr sz="30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FFFFFF"/>
                </a:solidFill>
              </a:rPr>
              <a:t>ОБЗОР   НОРМАТИВНЫХ   АКТОВ</a:t>
            </a:r>
          </a:p>
        </p:txBody>
      </p:sp>
      <p:sp>
        <p:nvSpPr>
          <p:cNvPr id="134" name="Shape 134"/>
          <p:cNvSpPr/>
          <p:nvPr>
            <p:ph type="body" idx="1"/>
          </p:nvPr>
        </p:nvSpPr>
        <p:spPr>
          <a:xfrm>
            <a:off x="674687" y="1190625"/>
            <a:ext cx="8012113" cy="4903948"/>
          </a:xfrm>
          <a:prstGeom prst="rect">
            <a:avLst/>
          </a:prstGeom>
        </p:spPr>
        <p:txBody>
          <a:bodyPr lIns="0" tIns="0" rIns="0" bIns="0">
            <a:normAutofit fontScale="100000" lnSpcReduction="0"/>
          </a:bodyPr>
          <a:lstStyle/>
          <a:p>
            <a:pPr lvl="0" marL="0" indent="0" defTabSz="403249">
              <a:spcBef>
                <a:spcPts val="0"/>
              </a:spcBef>
              <a:buSzTx/>
              <a:buNone/>
              <a:defRPr sz="1800">
                <a:solidFill>
                  <a:srgbClr val="000000"/>
                </a:solidFill>
              </a:defRPr>
            </a:pPr>
            <a:r>
              <a:rPr sz="1960">
                <a:effectLst>
                  <a:outerShdw sx="100000" sy="100000" kx="0" ky="0" algn="b" rotWithShape="0" blurRad="112014" dist="14401" dir="16200000">
                    <a:srgbClr val="000000">
                      <a:alpha val="33333"/>
                    </a:srgbClr>
                  </a:outerShdw>
                </a:effectLst>
                <a:latin typeface="Times New Roman"/>
                <a:ea typeface="Times New Roman"/>
                <a:cs typeface="Times New Roman"/>
                <a:sym typeface="Times New Roman"/>
              </a:rPr>
              <a:t>- Указ Президента РФ от 05.04.2016 N 156 "О совершенствовании государственного управления в сфере контроля за оборотом наркотических средств, психотропных веществ и их прекурсоров и в сфере миграции» (</a:t>
            </a:r>
            <a:r>
              <a:rPr sz="1960">
                <a:solidFill>
                  <a:srgbClr val="F71892"/>
                </a:solidFill>
                <a:effectLst>
                  <a:outerShdw sx="100000" sy="100000" kx="0" ky="0" algn="b" rotWithShape="0" blurRad="112014" dist="14401" dir="16200000">
                    <a:srgbClr val="000000">
                      <a:alpha val="33333"/>
                    </a:srgbClr>
                  </a:outerShdw>
                </a:effectLst>
                <a:latin typeface="Times New Roman"/>
                <a:ea typeface="Times New Roman"/>
                <a:cs typeface="Times New Roman"/>
                <a:sym typeface="Times New Roman"/>
              </a:rPr>
              <a:t>о ликвидации миграционной службы</a:t>
            </a:r>
            <a:r>
              <a:rPr sz="1960">
                <a:effectLst>
                  <a:outerShdw sx="100000" sy="100000" kx="0" ky="0" algn="b" rotWithShape="0" blurRad="112014" dist="14401" dir="16200000">
                    <a:srgbClr val="000000">
                      <a:alpha val="33333"/>
                    </a:srgbClr>
                  </a:outerShdw>
                </a:effectLst>
                <a:latin typeface="Times New Roman"/>
                <a:ea typeface="Times New Roman"/>
                <a:cs typeface="Times New Roman"/>
                <a:sym typeface="Times New Roman"/>
              </a:rPr>
              <a:t>).</a:t>
            </a:r>
            <a:endParaRPr sz="1960">
              <a:effectLst>
                <a:outerShdw sx="100000" sy="100000" kx="0" ky="0" algn="b" rotWithShape="0" blurRad="112014" dist="14401" dir="16200000">
                  <a:srgbClr val="000000">
                    <a:alpha val="33333"/>
                  </a:srgbClr>
                </a:outerShdw>
              </a:effectLs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lvl="0" marL="0" indent="0" defTabSz="403249">
              <a:spcBef>
                <a:spcPts val="0"/>
              </a:spcBef>
              <a:buSzTx/>
              <a:buNone/>
              <a:defRPr sz="1800">
                <a:solidFill>
                  <a:srgbClr val="000000"/>
                </a:solidFill>
              </a:defRPr>
            </a:pPr>
            <a:endParaRPr sz="1960">
              <a:effectLst>
                <a:outerShdw sx="100000" sy="100000" kx="0" ky="0" algn="b" rotWithShape="0" blurRad="112014" dist="14401" dir="16200000">
                  <a:srgbClr val="000000">
                    <a:alpha val="33333"/>
                  </a:srgbClr>
                </a:outerShdw>
              </a:effectLs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lvl="0" marL="0" indent="0" defTabSz="403249">
              <a:spcBef>
                <a:spcPts val="0"/>
              </a:spcBef>
              <a:buSzTx/>
              <a:buNone/>
              <a:defRPr sz="1800">
                <a:solidFill>
                  <a:srgbClr val="000000"/>
                </a:solidFill>
              </a:defRPr>
            </a:pPr>
            <a:r>
              <a:rPr sz="1960">
                <a:effectLst>
                  <a:outerShdw sx="100000" sy="100000" kx="0" ky="0" algn="b" rotWithShape="0" blurRad="112014" dist="14401" dir="16200000">
                    <a:srgbClr val="000000">
                      <a:alpha val="33333"/>
                    </a:srgbClr>
                  </a:outerShdw>
                </a:effectLst>
                <a:latin typeface="Times New Roman"/>
                <a:ea typeface="Times New Roman"/>
                <a:cs typeface="Times New Roman"/>
                <a:sym typeface="Times New Roman"/>
              </a:rPr>
              <a:t>- Федеральный закон от 01 мая 2016 № 129-ФЗ "О внесении изменений в статью 8 Федерального закона "О правовом положении иностранных граждан в Российской Федерации»</a:t>
            </a:r>
            <a:endParaRPr sz="1960">
              <a:effectLst>
                <a:outerShdw sx="100000" sy="100000" kx="0" ky="0" algn="b" rotWithShape="0" blurRad="112014" dist="14401" dir="16200000">
                  <a:srgbClr val="000000">
                    <a:alpha val="33333"/>
                  </a:srgbClr>
                </a:outerShdw>
              </a:effectLs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lvl="0" marL="0" indent="0" defTabSz="403249">
              <a:spcBef>
                <a:spcPts val="0"/>
              </a:spcBef>
              <a:buSzTx/>
              <a:buNone/>
              <a:defRPr sz="1800">
                <a:solidFill>
                  <a:srgbClr val="000000"/>
                </a:solidFill>
              </a:defRPr>
            </a:pPr>
            <a:r>
              <a:rPr sz="1960">
                <a:solidFill>
                  <a:srgbClr val="F91573"/>
                </a:solidFill>
                <a:effectLst>
                  <a:outerShdw sx="100000" sy="100000" kx="0" ky="0" algn="b" rotWithShape="0" blurRad="112014" dist="14401" dir="16200000">
                    <a:srgbClr val="000000">
                      <a:alpha val="33333"/>
                    </a:srgbClr>
                  </a:outerShdw>
                </a:effectLst>
                <a:latin typeface="Times New Roman"/>
                <a:ea typeface="Times New Roman"/>
                <a:cs typeface="Times New Roman"/>
                <a:sym typeface="Times New Roman"/>
              </a:rPr>
              <a:t>(соотечественникам, имеющим СБ или ВУ, получение ВНЖ без РВП)</a:t>
            </a:r>
            <a:endParaRPr sz="1960">
              <a:solidFill>
                <a:srgbClr val="F91573"/>
              </a:solidFill>
              <a:effectLst>
                <a:outerShdw sx="100000" sy="100000" kx="0" ky="0" algn="b" rotWithShape="0" blurRad="112014" dist="14401" dir="16200000">
                  <a:srgbClr val="000000">
                    <a:alpha val="33333"/>
                  </a:srgbClr>
                </a:outerShdw>
              </a:effectLs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lvl="0" marL="0" indent="0" defTabSz="403249">
              <a:spcBef>
                <a:spcPts val="0"/>
              </a:spcBef>
              <a:buSzTx/>
              <a:buNone/>
              <a:defRPr sz="1800">
                <a:solidFill>
                  <a:srgbClr val="000000"/>
                </a:solidFill>
              </a:defRPr>
            </a:pPr>
            <a:endParaRPr sz="1960">
              <a:solidFill>
                <a:srgbClr val="F91573"/>
              </a:solidFill>
              <a:effectLst>
                <a:outerShdw sx="100000" sy="100000" kx="0" ky="0" algn="b" rotWithShape="0" blurRad="112014" dist="14401" dir="16200000">
                  <a:srgbClr val="000000">
                    <a:alpha val="33333"/>
                  </a:srgbClr>
                </a:outerShdw>
              </a:effectLs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lvl="0" marL="0" indent="0" defTabSz="403249">
              <a:spcBef>
                <a:spcPts val="0"/>
              </a:spcBef>
              <a:buSzTx/>
              <a:buNone/>
              <a:defRPr sz="1800">
                <a:solidFill>
                  <a:srgbClr val="000000"/>
                </a:solidFill>
              </a:defRPr>
            </a:pPr>
            <a:r>
              <a:rPr sz="1960">
                <a:solidFill>
                  <a:srgbClr val="0C0302"/>
                </a:solidFill>
                <a:effectLst>
                  <a:outerShdw sx="100000" sy="100000" kx="0" ky="0" algn="b" rotWithShape="0" blurRad="112014" dist="14401" dir="16200000">
                    <a:srgbClr val="000000">
                      <a:alpha val="33333"/>
                    </a:srgbClr>
                  </a:outerShdw>
                </a:effectLst>
                <a:latin typeface="Times New Roman"/>
                <a:ea typeface="Times New Roman"/>
                <a:cs typeface="Times New Roman"/>
                <a:sym typeface="Times New Roman"/>
              </a:rPr>
              <a:t>- Федеральный закон от 01 мая 2016 г. N 124-ФЗ "О внесении изменений в статьи 14 и 30 Федерального закона "О гражданстве Российской Федерации».</a:t>
            </a:r>
            <a:endParaRPr sz="1960">
              <a:solidFill>
                <a:srgbClr val="0C0302"/>
              </a:solidFill>
              <a:effectLst>
                <a:outerShdw sx="100000" sy="100000" kx="0" ky="0" algn="b" rotWithShape="0" blurRad="112014" dist="14401" dir="16200000">
                  <a:srgbClr val="000000">
                    <a:alpha val="33333"/>
                  </a:srgbClr>
                </a:outerShdw>
              </a:effectLs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lvl="0" marL="0" indent="0" defTabSz="403249">
              <a:spcBef>
                <a:spcPts val="0"/>
              </a:spcBef>
              <a:buSzTx/>
              <a:buNone/>
              <a:defRPr sz="1800">
                <a:solidFill>
                  <a:srgbClr val="000000"/>
                </a:solidFill>
              </a:defRPr>
            </a:pPr>
            <a:endParaRPr sz="1960">
              <a:effectLst>
                <a:outerShdw sx="100000" sy="100000" kx="0" ky="0" algn="b" rotWithShape="0" blurRad="112014" dist="14401" dir="16200000">
                  <a:srgbClr val="000000">
                    <a:alpha val="33333"/>
                  </a:srgbClr>
                </a:outerShdw>
              </a:effectLs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lvl="0" marL="0" indent="0" defTabSz="403249">
              <a:spcBef>
                <a:spcPts val="0"/>
              </a:spcBef>
              <a:buSzTx/>
              <a:buNone/>
              <a:defRPr sz="1800">
                <a:solidFill>
                  <a:srgbClr val="000000"/>
                </a:solidFill>
              </a:defRPr>
            </a:pPr>
            <a:r>
              <a:rPr sz="1960">
                <a:effectLst>
                  <a:outerShdw sx="100000" sy="100000" kx="0" ky="0" algn="b" rotWithShape="0" blurRad="112014" dist="14401" dir="16200000">
                    <a:srgbClr val="000000">
                      <a:alpha val="33333"/>
                    </a:srgbClr>
                  </a:outerShdw>
                </a:effectLst>
                <a:latin typeface="Times New Roman"/>
                <a:ea typeface="Times New Roman"/>
                <a:cs typeface="Times New Roman"/>
                <a:sym typeface="Times New Roman"/>
              </a:rPr>
              <a:t>- Федеральный закон от 12.11.2012 N 182-ФЗ "О внесении изменений в Федеральный закон "О гражданстве Российской Федерации» (</a:t>
            </a:r>
            <a:r>
              <a:rPr sz="1960">
                <a:solidFill>
                  <a:srgbClr val="FA1CAE"/>
                </a:solidFill>
                <a:effectLst>
                  <a:outerShdw sx="100000" sy="100000" kx="0" ky="0" algn="b" rotWithShape="0" blurRad="112014" dist="14401" dir="16200000">
                    <a:srgbClr val="000000">
                      <a:alpha val="33333"/>
                    </a:srgbClr>
                  </a:outerShdw>
                </a:effectLst>
                <a:latin typeface="Times New Roman"/>
                <a:ea typeface="Times New Roman"/>
                <a:cs typeface="Times New Roman"/>
                <a:sym typeface="Times New Roman"/>
              </a:rPr>
              <a:t>ЛБГ,</a:t>
            </a:r>
            <a:r>
              <a:rPr sz="1960">
                <a:effectLst>
                  <a:outerShdw sx="100000" sy="100000" kx="0" ky="0" algn="b" rotWithShape="0" blurRad="112014" dist="14401" dir="16200000">
                    <a:srgbClr val="000000">
                      <a:alpha val="33333"/>
                    </a:srgbClr>
                  </a:outerShdw>
                </a:effectLst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sz="1960">
                <a:solidFill>
                  <a:srgbClr val="FB1A9B"/>
                </a:solidFill>
                <a:effectLst>
                  <a:outerShdw sx="100000" sy="100000" kx="0" ky="0" algn="b" rotWithShape="0" blurRad="112014" dist="14401" dir="16200000">
                    <a:srgbClr val="000000">
                      <a:alpha val="33333"/>
                    </a:srgbClr>
                  </a:outerShdw>
                </a:effectLst>
                <a:latin typeface="Times New Roman"/>
                <a:ea typeface="Times New Roman"/>
                <a:cs typeface="Times New Roman"/>
                <a:sym typeface="Times New Roman"/>
              </a:rPr>
              <a:t>срок действия ст. 41. 3 - до 31 декабря 2016 года</a:t>
            </a:r>
            <a:r>
              <a:rPr sz="1960">
                <a:effectLst>
                  <a:outerShdw sx="100000" sy="100000" kx="0" ky="0" algn="b" rotWithShape="0" blurRad="112014" dist="14401" dir="16200000">
                    <a:srgbClr val="000000">
                      <a:alpha val="33333"/>
                    </a:srgbClr>
                  </a:outerShdw>
                </a:effectLst>
                <a:latin typeface="Times New Roman"/>
                <a:ea typeface="Times New Roman"/>
                <a:cs typeface="Times New Roman"/>
                <a:sym typeface="Times New Roman"/>
              </a:rPr>
              <a:t>).</a:t>
            </a:r>
          </a:p>
        </p:txBody>
      </p:sp>
      <p:sp>
        <p:nvSpPr>
          <p:cNvPr id="135" name="Shape 135"/>
          <p:cNvSpPr/>
          <p:nvPr/>
        </p:nvSpPr>
        <p:spPr>
          <a:xfrm>
            <a:off x="457198" y="6400800"/>
            <a:ext cx="5686440" cy="3327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lvl="0">
              <a:spcBef>
                <a:spcPts val="300"/>
              </a:spcBef>
              <a:defRPr>
                <a:solidFill>
                  <a:srgbClr val="000000"/>
                </a:solidFill>
              </a:defRPr>
            </a:pPr>
            <a:r>
              <a:rPr b="1" sz="1400">
                <a:solidFill>
                  <a:srgbClr val="1D6F62"/>
                </a:solidFill>
                <a:latin typeface="Verdana"/>
                <a:ea typeface="Verdana"/>
                <a:cs typeface="Verdana"/>
                <a:sym typeface="Verdana"/>
              </a:rPr>
              <a:t>Любовь Мосеева-Элье, поверенный</a:t>
            </a:r>
            <a:r>
              <a:rPr b="1" sz="1600">
                <a:solidFill>
                  <a:srgbClr val="1D6F62"/>
                </a:solidFill>
                <a:latin typeface="Verdana"/>
                <a:ea typeface="Verdana"/>
                <a:cs typeface="Verdana"/>
                <a:sym typeface="Verdana"/>
              </a:rPr>
              <a:t> (</a:t>
            </a:r>
            <a:r>
              <a:rPr b="1" sz="1400">
                <a:latin typeface="Verdana"/>
                <a:ea typeface="Verdana"/>
                <a:cs typeface="Verdana"/>
                <a:sym typeface="Verdana"/>
                <a:hlinkClick r:id="rId2" invalidUrl="" action="" tgtFrame="" tooltip="" history="1" highlightClick="0" endSnd="0"/>
              </a:rPr>
              <a:t>helier@bk.ru</a:t>
            </a:r>
            <a:r>
              <a:rPr b="1" sz="1600">
                <a:solidFill>
                  <a:srgbClr val="1D6F62"/>
                </a:solidFill>
                <a:latin typeface="Verdana"/>
                <a:ea typeface="Verdana"/>
                <a:cs typeface="Verdana"/>
                <a:sym typeface="Verdana"/>
              </a:rPr>
              <a:t>)</a:t>
            </a:r>
          </a:p>
        </p:txBody>
      </p:sp>
    </p:spTree>
  </p:cSld>
  <p:clrMapOvr>
    <a:masterClrMapping/>
  </p:clrMapOvr>
  <p:transition spd="slow" advClick="1">
    <p:dissolv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Shape 137"/>
          <p:cNvSpPr/>
          <p:nvPr>
            <p:ph type="title"/>
          </p:nvPr>
        </p:nvSpPr>
        <p:spPr>
          <a:xfrm>
            <a:off x="547687" y="319088"/>
            <a:ext cx="7162801" cy="563563"/>
          </a:xfrm>
          <a:prstGeom prst="rect">
            <a:avLst/>
          </a:prstGeom>
        </p:spPr>
        <p:txBody>
          <a:bodyPr lIns="0" tIns="0" rIns="0" bIns="0">
            <a:normAutofit fontScale="100000" lnSpcReduction="0"/>
          </a:bodyPr>
          <a:lstStyle>
            <a:lvl1pPr defTabSz="859536">
              <a:defRPr sz="30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FFFFFF"/>
                </a:solidFill>
              </a:rPr>
              <a:t>ПОЛЕЗНЫЕ   ССЫЛКИ:</a:t>
            </a:r>
          </a:p>
        </p:txBody>
      </p:sp>
      <p:sp>
        <p:nvSpPr>
          <p:cNvPr id="138" name="Shape 138"/>
          <p:cNvSpPr/>
          <p:nvPr>
            <p:ph type="body" idx="1"/>
          </p:nvPr>
        </p:nvSpPr>
        <p:spPr>
          <a:xfrm>
            <a:off x="457200" y="1076325"/>
            <a:ext cx="8229600" cy="5248275"/>
          </a:xfrm>
          <a:prstGeom prst="rect">
            <a:avLst/>
          </a:prstGeom>
        </p:spPr>
        <p:txBody>
          <a:bodyPr lIns="0" tIns="0" rIns="0" bIns="0">
            <a:normAutofit fontScale="100000" lnSpcReduction="0"/>
          </a:bodyPr>
          <a:lstStyle/>
          <a:p>
            <a:pPr lvl="0" marL="468451" indent="-468451" algn="just" defTabSz="457200">
              <a:lnSpc>
                <a:spcPct val="200000"/>
              </a:lnSpc>
              <a:spcBef>
                <a:spcPts val="0"/>
              </a:spcBef>
              <a:buSzPct val="60000"/>
              <a:buBlip>
                <a:blip r:embed="rId2"/>
              </a:buBlip>
              <a:defRPr sz="1800">
                <a:solidFill>
                  <a:srgbClr val="000000"/>
                </a:solidFill>
              </a:defRPr>
            </a:pPr>
            <a:r>
              <a:rPr b="1" sz="2900">
                <a:solidFill>
                  <a:srgbClr val="9421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«Форум переселенческих организаций»:</a:t>
            </a:r>
            <a:endParaRPr b="1" sz="2900">
              <a:solidFill>
                <a:srgbClr val="94219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lvl="0" marL="468451" indent="-468451" algn="just" defTabSz="457200">
              <a:lnSpc>
                <a:spcPct val="200000"/>
              </a:lnSpc>
              <a:spcBef>
                <a:spcPts val="0"/>
              </a:spcBef>
              <a:buSzPct val="60000"/>
              <a:buBlip>
                <a:blip r:embed="rId2"/>
              </a:buBlip>
              <a:defRPr sz="1800">
                <a:solidFill>
                  <a:srgbClr val="000000"/>
                </a:solidFill>
              </a:defRPr>
            </a:pPr>
            <a:r>
              <a:rPr b="1" sz="2900">
                <a:latin typeface="Times New Roman"/>
                <a:ea typeface="Times New Roman"/>
                <a:cs typeface="Times New Roman"/>
                <a:sym typeface="Times New Roman"/>
                <a:hlinkClick r:id="rId3" invalidUrl="" action="" tgtFrame="" tooltip="" history="1" highlightClick="0" endSnd="0"/>
              </a:rPr>
              <a:t>migrant.ru</a:t>
            </a:r>
            <a:r>
              <a:rPr b="1" sz="2900">
                <a:solidFill>
                  <a:srgbClr val="9421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b="1" sz="2900">
              <a:solidFill>
                <a:srgbClr val="94219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lvl="0" marL="468451" indent="-468451" algn="just" defTabSz="457200">
              <a:lnSpc>
                <a:spcPct val="200000"/>
              </a:lnSpc>
              <a:spcBef>
                <a:spcPts val="0"/>
              </a:spcBef>
              <a:buSzPct val="60000"/>
              <a:buBlip>
                <a:blip r:embed="rId2"/>
              </a:buBlip>
              <a:defRPr sz="1800">
                <a:solidFill>
                  <a:srgbClr val="000000"/>
                </a:solidFill>
              </a:defRPr>
            </a:pPr>
            <a:r>
              <a:rPr b="1" sz="2900">
                <a:solidFill>
                  <a:srgbClr val="9421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правозащитная сеть «Миграция и право»:</a:t>
            </a:r>
            <a:endParaRPr b="1" sz="2900">
              <a:solidFill>
                <a:srgbClr val="94219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lvl="0" marL="468451" indent="-468451" algn="just" defTabSz="457200">
              <a:lnSpc>
                <a:spcPct val="200000"/>
              </a:lnSpc>
              <a:spcBef>
                <a:spcPts val="0"/>
              </a:spcBef>
              <a:buSzPct val="60000"/>
              <a:buBlip>
                <a:blip r:embed="rId2"/>
              </a:buBlip>
              <a:defRPr sz="1800">
                <a:solidFill>
                  <a:srgbClr val="000000"/>
                </a:solidFill>
              </a:defRPr>
            </a:pPr>
            <a:r>
              <a:rPr b="1" sz="2900">
                <a:latin typeface="Times New Roman"/>
                <a:ea typeface="Times New Roman"/>
                <a:cs typeface="Times New Roman"/>
                <a:sym typeface="Times New Roman"/>
                <a:hlinkClick r:id="rId4" invalidUrl="" action="" tgtFrame="" tooltip="" history="1" highlightClick="0" endSnd="0"/>
              </a:rPr>
              <a:t>http://refugee.memo.ru</a:t>
            </a:r>
            <a:endParaRPr b="1" sz="2900">
              <a:solidFill>
                <a:srgbClr val="94219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lvl="0" marL="468451" indent="-468451" algn="just" defTabSz="457200">
              <a:lnSpc>
                <a:spcPct val="200000"/>
              </a:lnSpc>
              <a:spcBef>
                <a:spcPts val="0"/>
              </a:spcBef>
              <a:buSzPct val="60000"/>
              <a:buBlip>
                <a:blip r:embed="rId2"/>
              </a:buBlip>
              <a:defRPr sz="1800">
                <a:solidFill>
                  <a:srgbClr val="000000"/>
                </a:solidFill>
              </a:defRPr>
            </a:pPr>
            <a:r>
              <a:rPr b="1" sz="2900">
                <a:solidFill>
                  <a:srgbClr val="9421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b="1" sz="2700">
                <a:solidFill>
                  <a:srgbClr val="9421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Общественные наблюдательные комиссии/ОНК:</a:t>
            </a:r>
            <a:endParaRPr b="1" sz="2700">
              <a:solidFill>
                <a:srgbClr val="94219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lvl="0" marL="468451" indent="-468451" algn="just" defTabSz="457200">
              <a:lnSpc>
                <a:spcPct val="200000"/>
              </a:lnSpc>
              <a:spcBef>
                <a:spcPts val="0"/>
              </a:spcBef>
              <a:buSzPct val="60000"/>
              <a:buBlip>
                <a:blip r:embed="rId2"/>
              </a:buBlip>
              <a:defRPr sz="1800">
                <a:solidFill>
                  <a:srgbClr val="000000"/>
                </a:solidFill>
              </a:defRPr>
            </a:pPr>
            <a:r>
              <a:rPr b="1" sz="2900">
                <a:latin typeface="Times New Roman"/>
                <a:ea typeface="Times New Roman"/>
                <a:cs typeface="Times New Roman"/>
                <a:sym typeface="Times New Roman"/>
                <a:hlinkClick r:id="rId5" invalidUrl="" action="" tgtFrame="" tooltip="" history="1" highlightClick="0" endSnd="0"/>
              </a:rPr>
              <a:t>www.oprf.ru</a:t>
            </a:r>
            <a:r>
              <a:rPr b="1" sz="2700">
                <a:solidFill>
                  <a:srgbClr val="9421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</a:p>
        </p:txBody>
      </p:sp>
      <p:sp>
        <p:nvSpPr>
          <p:cNvPr id="139" name="Shape 139"/>
          <p:cNvSpPr/>
          <p:nvPr/>
        </p:nvSpPr>
        <p:spPr>
          <a:xfrm>
            <a:off x="457198" y="6400800"/>
            <a:ext cx="5686440" cy="3327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lvl="0">
              <a:spcBef>
                <a:spcPts val="300"/>
              </a:spcBef>
              <a:defRPr>
                <a:solidFill>
                  <a:srgbClr val="000000"/>
                </a:solidFill>
              </a:defRPr>
            </a:pPr>
            <a:r>
              <a:rPr b="1" sz="1400">
                <a:solidFill>
                  <a:srgbClr val="1B6654"/>
                </a:solidFill>
                <a:latin typeface="Verdana"/>
                <a:ea typeface="Verdana"/>
                <a:cs typeface="Verdana"/>
                <a:sym typeface="Verdana"/>
              </a:rPr>
              <a:t>Любовь Мосеева-Элье, поверенный</a:t>
            </a:r>
            <a:r>
              <a:rPr b="1" sz="1600">
                <a:solidFill>
                  <a:srgbClr val="1B6654"/>
                </a:solidFill>
                <a:latin typeface="Verdana"/>
                <a:ea typeface="Verdana"/>
                <a:cs typeface="Verdana"/>
                <a:sym typeface="Verdana"/>
              </a:rPr>
              <a:t> (</a:t>
            </a:r>
            <a:r>
              <a:rPr b="1" sz="1400">
                <a:latin typeface="Verdana"/>
                <a:ea typeface="Verdana"/>
                <a:cs typeface="Verdana"/>
                <a:sym typeface="Verdana"/>
                <a:hlinkClick r:id="rId6" invalidUrl="" action="" tgtFrame="" tooltip="" history="1" highlightClick="0" endSnd="0"/>
              </a:rPr>
              <a:t>helier@bk.ru</a:t>
            </a:r>
            <a:r>
              <a:rPr b="1" sz="1600">
                <a:solidFill>
                  <a:srgbClr val="1B6654"/>
                </a:solidFill>
                <a:latin typeface="Verdana"/>
                <a:ea typeface="Verdana"/>
                <a:cs typeface="Verdana"/>
                <a:sym typeface="Verdana"/>
              </a:rPr>
              <a:t>)</a:t>
            </a:r>
          </a:p>
        </p:txBody>
      </p:sp>
    </p:spTree>
  </p:cSld>
  <p:clrMapOvr>
    <a:masterClrMapping/>
  </p:clrMapOvr>
  <p:transition spd="slow" advClick="1">
    <p:dissolv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Shape 141"/>
          <p:cNvSpPr/>
          <p:nvPr/>
        </p:nvSpPr>
        <p:spPr>
          <a:xfrm>
            <a:off x="-18328" y="3068958"/>
            <a:ext cx="9144001" cy="12029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>
            <a:lvl1pPr algn="ctr" defTabSz="813816">
              <a:defRPr b="1" sz="8300">
                <a:ln w="22634">
                  <a:solidFill>
                    <a:srgbClr val="F51986"/>
                  </a:solidFill>
                </a:ln>
                <a:solidFill>
                  <a:srgbClr val="F51986"/>
                </a:solidFill>
                <a:effectLst>
                  <a:outerShdw sx="100000" sy="100000" kx="0" ky="0" algn="b" rotWithShape="0" blurRad="12700" dist="79924" dir="2700000">
                    <a:srgbClr val="1A3D97">
                      <a:alpha val="50000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>
              <a:defRPr b="0" sz="1800">
                <a:ln w="9525">
                  <a:noFill/>
                </a:ln>
                <a:solidFill>
                  <a:srgbClr val="000000"/>
                </a:solidFill>
                <a:effectLst/>
              </a:defRPr>
            </a:pPr>
            <a:r>
              <a:rPr b="1" sz="8300">
                <a:ln w="22634">
                  <a:solidFill>
                    <a:srgbClr val="F51986"/>
                  </a:solidFill>
                </a:ln>
                <a:solidFill>
                  <a:srgbClr val="F51986"/>
                </a:solidFill>
                <a:effectLst>
                  <a:outerShdw sx="100000" sy="100000" kx="0" ky="0" algn="b" rotWithShape="0" blurRad="12700" dist="79924" dir="2700000">
                    <a:srgbClr val="1A3D97">
                      <a:alpha val="50000"/>
                    </a:srgbClr>
                  </a:outerShdw>
                </a:effectLst>
              </a:rPr>
              <a:t>Спасибо!</a:t>
            </a:r>
          </a:p>
        </p:txBody>
      </p:sp>
    </p:spTree>
  </p:cSld>
  <p:clrMapOvr>
    <a:masterClrMapping/>
  </p:clrMapOvr>
  <p:transition spd="slow" advClick="1">
    <p:fade thruBlk="1"/>
  </p:transition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afterEffect" presetClass="entr" presetSubtype="16" presetID="23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41" grpId="1"/>
    </p:bldLst>
  </p:timing>
</p:sld>
</file>

<file path=ppt/theme/theme1.xml><?xml version="1.0" encoding="utf-8"?>
<a:theme xmlns:a="http://schemas.openxmlformats.org/drawingml/2006/main" xmlns:r="http://schemas.openxmlformats.org/officeDocument/2006/relationships" name="Default">
  <a:themeElements>
    <a:clrScheme name="Default">
      <a:dk1>
        <a:srgbClr val="23387D"/>
      </a:dk1>
      <a:lt1>
        <a:srgbClr val="FFFFFF"/>
      </a:lt1>
      <a:dk2>
        <a:srgbClr val="A7A7A7"/>
      </a:dk2>
      <a:lt2>
        <a:srgbClr val="535353"/>
      </a:lt2>
      <a:accent1>
        <a:srgbClr val="4972BB"/>
      </a:accent1>
      <a:accent2>
        <a:srgbClr val="6A99D8"/>
      </a:accent2>
      <a:accent3>
        <a:srgbClr val="8F8F8F"/>
      </a:accent3>
      <a:accent4>
        <a:srgbClr val="1C2E6A"/>
      </a:accent4>
      <a:accent5>
        <a:srgbClr val="B1BCDA"/>
      </a:accent5>
      <a:accent6>
        <a:srgbClr val="5F8AC4"/>
      </a:accent6>
      <a:hlink>
        <a:srgbClr val="0000FF"/>
      </a:hlink>
      <a:folHlink>
        <a:srgbClr val="FF00FF"/>
      </a:folHlink>
    </a:clrScheme>
    <a:fontScheme name="Default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rgbClr val="4972BB"/>
          </a:solidFill>
          <a:prstDash val="solid"/>
          <a:bevel/>
        </a:ln>
        <a:effectLst>
          <a:outerShdw sx="100000" sy="100000" kx="0" ky="0" algn="b" rotWithShape="0" blurRad="38100" dist="23000" dir="5400000">
            <a:srgbClr val="000000">
              <a:alpha val="35000"/>
            </a:srgbClr>
          </a:outerShdw>
        </a:effectLst>
      </a:spPr>
      <a:bodyPr rot="0" spcFirstLastPara="1" vertOverflow="overflow" horzOverflow="overflow" vert="horz" wrap="square" lIns="45718" tIns="45718" rIns="45718" bIns="45718" numCol="1" spcCol="38100" rtlCol="0" anchor="ctr" upright="0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23387D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4972BB"/>
          </a:solidFill>
          <a:prstDash val="solid"/>
          <a:bevel/>
        </a:ln>
        <a:effectLst>
          <a:outerShdw sx="100000" sy="100000" kx="0" ky="0" algn="b" rotWithShape="0" blurRad="38100" dist="23000" dir="5400000">
            <a:srgbClr val="000000">
              <a:alpha val="35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45718" tIns="45718" rIns="45718" bIns="45718" numCol="1" spcCol="38100" rtlCol="0" anchor="t" upright="0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23387D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972BB"/>
      </a:accent1>
      <a:accent2>
        <a:srgbClr val="6A99D8"/>
      </a:accent2>
      <a:accent3>
        <a:srgbClr val="8F8F8F"/>
      </a:accent3>
      <a:accent4>
        <a:srgbClr val="1C2E6A"/>
      </a:accent4>
      <a:accent5>
        <a:srgbClr val="B1BCDA"/>
      </a:accent5>
      <a:accent6>
        <a:srgbClr val="5F8AC4"/>
      </a:accent6>
      <a:hlink>
        <a:srgbClr val="0000FF"/>
      </a:hlink>
      <a:folHlink>
        <a:srgbClr val="FF00FF"/>
      </a:folHlink>
    </a:clrScheme>
    <a:fontScheme name="Default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rgbClr val="4972BB"/>
          </a:solidFill>
          <a:prstDash val="solid"/>
          <a:bevel/>
        </a:ln>
        <a:effectLst>
          <a:outerShdw sx="100000" sy="100000" kx="0" ky="0" algn="b" rotWithShape="0" blurRad="38100" dist="23000" dir="5400000">
            <a:srgbClr val="000000">
              <a:alpha val="35000"/>
            </a:srgbClr>
          </a:outerShdw>
        </a:effectLst>
      </a:spPr>
      <a:bodyPr rot="0" spcFirstLastPara="1" vertOverflow="overflow" horzOverflow="overflow" vert="horz" wrap="square" lIns="45718" tIns="45718" rIns="45718" bIns="45718" numCol="1" spcCol="38100" rtlCol="0" anchor="ctr" upright="0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23387D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4972BB"/>
          </a:solidFill>
          <a:prstDash val="solid"/>
          <a:bevel/>
        </a:ln>
        <a:effectLst>
          <a:outerShdw sx="100000" sy="100000" kx="0" ky="0" algn="b" rotWithShape="0" blurRad="38100" dist="23000" dir="5400000">
            <a:srgbClr val="000000">
              <a:alpha val="35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45718" tIns="45718" rIns="45718" bIns="45718" numCol="1" spcCol="38100" rtlCol="0" anchor="t" upright="0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23387D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