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710363" cy="9842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1896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0986" y="0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ACE2-D62A-4F7D-A05C-37143D24FB1F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8188"/>
            <a:ext cx="4921250" cy="3690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1037" y="4675188"/>
            <a:ext cx="5368290" cy="4429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48667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0986" y="9348667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1AA95-B712-4074-9832-B6CB55835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587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351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535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13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9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89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602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933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42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103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57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812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657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66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1AA95-B712-4074-9832-B6CB5583521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61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04.10.2016</a:t>
            </a: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4752528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/>
              <a:t>Вебинар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Основные </a:t>
            </a:r>
            <a:r>
              <a:rPr lang="ru-RU" b="1" dirty="0"/>
              <a:t>технологии по адаптации и интеграции мигрантов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pic>
        <p:nvPicPr>
          <p:cNvPr id="13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/>
          <a:lstStyle/>
          <a:p>
            <a:r>
              <a:rPr lang="ru-RU" dirty="0"/>
              <a:t>Информация об организации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16 августа 1999 года – Создание организации по инициативе женщин переселенцев из бывших республик СССР.</a:t>
            </a:r>
          </a:p>
          <a:p>
            <a:pPr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				Девиз организации :</a:t>
            </a:r>
          </a:p>
          <a:p>
            <a:pPr algn="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4400" dirty="0"/>
              <a:t>Мы вернулись </a:t>
            </a:r>
            <a:r>
              <a:rPr lang="ru-RU" sz="4400" dirty="0" smtClean="0"/>
              <a:t>Россия,</a:t>
            </a:r>
            <a:endParaRPr lang="en-US" sz="4400" dirty="0"/>
          </a:p>
          <a:p>
            <a:pPr algn="r">
              <a:buNone/>
            </a:pPr>
            <a:r>
              <a:rPr lang="ru-RU" sz="4400" dirty="0" smtClean="0"/>
              <a:t>вернулись </a:t>
            </a:r>
            <a:r>
              <a:rPr lang="ru-RU" sz="4400" dirty="0"/>
              <a:t>домой. </a:t>
            </a:r>
            <a:endParaRPr lang="en-US" sz="4400" dirty="0" smtClean="0"/>
          </a:p>
          <a:p>
            <a:pPr algn="r">
              <a:buNone/>
            </a:pPr>
            <a:r>
              <a:rPr lang="ru-RU" sz="4400" dirty="0" smtClean="0"/>
              <a:t>Мы</a:t>
            </a:r>
            <a:r>
              <a:rPr lang="en-US" sz="4400" dirty="0" smtClean="0"/>
              <a:t> </a:t>
            </a:r>
            <a:r>
              <a:rPr lang="ru-RU" sz="4400" dirty="0" smtClean="0"/>
              <a:t>достойными будем</a:t>
            </a:r>
            <a:endParaRPr lang="en-US" sz="4400" dirty="0" smtClean="0"/>
          </a:p>
          <a:p>
            <a:pPr algn="r">
              <a:buNone/>
            </a:pPr>
            <a:r>
              <a:rPr lang="ru-RU" sz="4400" dirty="0"/>
              <a:t>	твоих ожиданий.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pic>
        <p:nvPicPr>
          <p:cNvPr id="6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/>
          <a:lstStyle/>
          <a:p>
            <a:r>
              <a:rPr lang="ru-RU" dirty="0" smtClean="0"/>
              <a:t>История вопроса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 1989 года по настоящее время в Белгородскую область прибыло около </a:t>
            </a:r>
            <a:r>
              <a:rPr lang="ru-RU" dirty="0" smtClean="0"/>
              <a:t>400 </a:t>
            </a:r>
            <a:r>
              <a:rPr lang="ru-RU" dirty="0" smtClean="0"/>
              <a:t>тысяч человек, это </a:t>
            </a:r>
            <a:r>
              <a:rPr lang="ru-RU" dirty="0" smtClean="0"/>
              <a:t>четверть </a:t>
            </a:r>
            <a:r>
              <a:rPr lang="ru-RU" dirty="0" smtClean="0"/>
              <a:t>населения </a:t>
            </a:r>
            <a:r>
              <a:rPr lang="ru-RU" dirty="0" smtClean="0"/>
              <a:t>Белгородской области. С 2014 года в связи с событиями в Украине в Белгородскую область прибывает большое количество беженцев из ЛНР и ДНР.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pic>
        <p:nvPicPr>
          <p:cNvPr id="6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</p:spTree>
    <p:extLst>
      <p:ext uri="{BB962C8B-B14F-4D97-AF65-F5344CB8AC3E}">
        <p14:creationId xmlns:p14="http://schemas.microsoft.com/office/powerpoint/2010/main" val="323500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Адаптация и интеграция переселенцев в единое правовое и культурное поле России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/>
          <a:lstStyle/>
          <a:p>
            <a:r>
              <a:rPr lang="ru-RU" dirty="0" smtClean="0"/>
              <a:t>Правовая адаптация</a:t>
            </a:r>
          </a:p>
          <a:p>
            <a:r>
              <a:rPr lang="ru-RU" dirty="0" smtClean="0"/>
              <a:t>Социальная адаптация</a:t>
            </a:r>
          </a:p>
          <a:p>
            <a:r>
              <a:rPr lang="ru-RU" dirty="0" smtClean="0"/>
              <a:t>Трудовая адаптация</a:t>
            </a:r>
          </a:p>
          <a:p>
            <a:r>
              <a:rPr lang="ru-RU" dirty="0" smtClean="0"/>
              <a:t>Психологическая адаптация</a:t>
            </a:r>
          </a:p>
          <a:p>
            <a:r>
              <a:rPr lang="ru-RU" dirty="0" smtClean="0"/>
              <a:t>Культурная адаптация</a:t>
            </a: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Работа некоммерческих организаций с переселенцами и беженцами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/>
          <a:lstStyle/>
          <a:p>
            <a:r>
              <a:rPr lang="ru-RU" dirty="0" smtClean="0"/>
              <a:t>Дети и подростки</a:t>
            </a:r>
          </a:p>
          <a:p>
            <a:r>
              <a:rPr lang="ru-RU" dirty="0" smtClean="0"/>
              <a:t>Женщины</a:t>
            </a:r>
          </a:p>
          <a:p>
            <a:r>
              <a:rPr lang="ru-RU" dirty="0" smtClean="0"/>
              <a:t>Многодетные семьи, инвалиды, люди пожилого возраста</a:t>
            </a:r>
          </a:p>
          <a:p>
            <a:r>
              <a:rPr lang="ru-RU" dirty="0" smtClean="0"/>
              <a:t>Активные трудоспособные переселенцы</a:t>
            </a:r>
          </a:p>
          <a:p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137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/>
          <a:lstStyle/>
          <a:p>
            <a:r>
              <a:rPr lang="ru-RU" dirty="0" smtClean="0"/>
              <a:t>Дети и подростки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Культурная адаптация – фестивали, творческие конкурсы, организация праздников, викторина «Мой край – родная </a:t>
            </a:r>
            <a:r>
              <a:rPr lang="ru-RU" dirty="0" err="1" smtClean="0"/>
              <a:t>Белгородчина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Правовая адаптация – семинары «Имею право иметь права»</a:t>
            </a:r>
          </a:p>
          <a:p>
            <a:r>
              <a:rPr lang="ru-RU" dirty="0" smtClean="0"/>
              <a:t>Социальная адаптация – подготовка к школе, подарки к новогодним праздникам</a:t>
            </a:r>
          </a:p>
          <a:p>
            <a:r>
              <a:rPr lang="ru-RU" dirty="0" smtClean="0"/>
              <a:t>Психологическая адаптация – бесплатные психологические консультации</a:t>
            </a: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471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rmAutofit/>
          </a:bodyPr>
          <a:lstStyle/>
          <a:p>
            <a:r>
              <a:rPr lang="ru-RU" dirty="0"/>
              <a:t>ЖЕНЩИНЫ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410445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/>
              <a:t>ПРАВОВАЯ АДАПТАЦИЯ – Межрегиональная конференция «Женщина </a:t>
            </a:r>
            <a:r>
              <a:rPr lang="ru-RU" sz="7200" dirty="0" err="1"/>
              <a:t>мигрантка</a:t>
            </a:r>
            <a:r>
              <a:rPr lang="ru-RU" sz="7200" dirty="0"/>
              <a:t> – интеграция, права, реальность, новые инициативы», конференция «Толерантность – признание универсальных прав и основных свобод человека», конференция «Защита прав женщин и детей беженцев, их психологическая и трудовая адаптация», бесплатные консультации юристов по правовым вопросам</a:t>
            </a:r>
            <a:r>
              <a:rPr lang="ru-RU" sz="7200" dirty="0" smtClean="0"/>
              <a:t>.</a:t>
            </a:r>
            <a:endParaRPr lang="ru-RU" sz="7200" dirty="0"/>
          </a:p>
          <a:p>
            <a:r>
              <a:rPr lang="ru-RU" sz="7200" dirty="0"/>
              <a:t>СОЦИАЛЬНАЯ АДАПТАЦИЯ -  семинар «Роль женщины в социальной политике», семинар «Планируй будущее».</a:t>
            </a:r>
          </a:p>
          <a:p>
            <a:r>
              <a:rPr lang="ru-RU" sz="7200" dirty="0"/>
              <a:t>ТРУДОВАЯ </a:t>
            </a:r>
            <a:r>
              <a:rPr lang="ru-RU" sz="7200" dirty="0" smtClean="0"/>
              <a:t>АДАПТАЦИЯ </a:t>
            </a:r>
            <a:r>
              <a:rPr lang="ru-RU" sz="7200" dirty="0"/>
              <a:t>-  «Школа начинающего предпринимателя» по </a:t>
            </a:r>
            <a:r>
              <a:rPr lang="ru-RU" sz="7200" dirty="0" smtClean="0"/>
              <a:t>программе </a:t>
            </a:r>
            <a:r>
              <a:rPr lang="ru-RU" sz="7200" dirty="0"/>
              <a:t>Международной Организации труда ООН «Начни и совершенствуй свой бизнес»;</a:t>
            </a:r>
          </a:p>
          <a:p>
            <a:r>
              <a:rPr lang="ru-RU" sz="7200" dirty="0"/>
              <a:t>КУЛЬТУРНАЯ АДАПТАЦИЯ – организация праздников  к Международному женскому дню – 8 Марта, Дню Матери.</a:t>
            </a:r>
          </a:p>
          <a:p>
            <a:r>
              <a:rPr lang="ru-RU" sz="7200" dirty="0"/>
              <a:t>ПСИХОЛОГИЕСКАЯ АДАПТАЦИЯ - семинар «Правовая защита беженцев, лиц ищущих убежище, вынужденных переселенцев, лиц без гражданства и их психологическая адаптация», бесплатные психологические консультации.</a:t>
            </a:r>
          </a:p>
          <a:p>
            <a:endParaRPr lang="ru-RU" dirty="0" smtClean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40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r>
              <a:rPr lang="ru-RU" dirty="0"/>
              <a:t>МНОГОДЕТНЫЕ СЕМЬИ, ИНВАЛИДЫ, ЛЮДИ ПОЖИЛОГО ВОЗРАСТА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4104456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ПРАВОВАЯ АДАПТАЦИЯ - семинар «Правовая защита беженцев, лиц ищущих убежище, вынужденных переселенцев, лиц без гражданства и их психологическая адаптация»; </a:t>
            </a:r>
            <a:r>
              <a:rPr lang="ru-RU" dirty="0" smtClean="0"/>
              <a:t>семинар </a:t>
            </a:r>
            <a:r>
              <a:rPr lang="ru-RU" dirty="0"/>
              <a:t>«Правовая защита мигрантов»; «Семейное право: нарушение прав при расторжении брака, при установлении отцовства и взыскании алиментов, при наследовании собственности»;  бесплатные консультации юристов по правовым вопросам.</a:t>
            </a:r>
          </a:p>
          <a:p>
            <a:r>
              <a:rPr lang="ru-RU" dirty="0"/>
              <a:t>СОЦИАЛЬНАЯ АДАПТАЦИЯ – благотворительная акция «Из рук в руки»;</a:t>
            </a:r>
          </a:p>
          <a:p>
            <a:r>
              <a:rPr lang="ru-RU" dirty="0"/>
              <a:t>семинар «Планируй будущее»;  проведение праздничных мероприятий с вручением подарков к Международному дню беженцев,  Дню пожилых людей, Дню инвалидов, ко Дню Победы и Дню </a:t>
            </a:r>
            <a:r>
              <a:rPr lang="ru-RU" dirty="0" smtClean="0"/>
              <a:t>Города, «Рождество для всех».</a:t>
            </a:r>
            <a:endParaRPr lang="ru-RU" dirty="0"/>
          </a:p>
          <a:p>
            <a:r>
              <a:rPr lang="ru-RU" dirty="0"/>
              <a:t>ТРУДОВАЯ АДАПТАЦИЯ -   «Школа начинающего предпринимателя» по программам Международной Организации труда ООН «Начни и совершенствуй свой бизнес».</a:t>
            </a:r>
          </a:p>
          <a:p>
            <a:r>
              <a:rPr lang="ru-RU" dirty="0" smtClean="0"/>
              <a:t>ПСИХОЛОГИЧЕСКАЯ </a:t>
            </a:r>
            <a:r>
              <a:rPr lang="ru-RU" dirty="0"/>
              <a:t>АДАПТАЦИЯ – бесплатные психологические консультации.</a:t>
            </a:r>
          </a:p>
          <a:p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924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r>
              <a:rPr lang="ru-RU" dirty="0"/>
              <a:t>АКТИВНЫЕ ТРУДОСПОСОБНЫЕ ПЕРЕСЕЛЕНЦЫ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816424"/>
          </a:xfrm>
        </p:spPr>
        <p:txBody>
          <a:bodyPr>
            <a:noAutofit/>
          </a:bodyPr>
          <a:lstStyle/>
          <a:p>
            <a:r>
              <a:rPr lang="ru-RU" sz="1800" dirty="0"/>
              <a:t>ПРАВОВАЯ АДАПТАЦИЯ - семинары «Правовая защита беженцев, лиц ищущих убежище, вынужденных переселенцев, лиц без гражданства и их психологическая адаптация», «Нарушения прав потребителей и предпринимателей, трудовое законодательство», семинар «Правовая защита мигрантов», бесплатные консультации юристов по правовым вопросам.</a:t>
            </a:r>
          </a:p>
          <a:p>
            <a:r>
              <a:rPr lang="ru-RU" sz="1800" dirty="0" smtClean="0"/>
              <a:t>ТРУДОВАЯ АДАПТАЦИЯ </a:t>
            </a:r>
            <a:r>
              <a:rPr lang="ru-RU" sz="1800" dirty="0"/>
              <a:t>- Школа начинающего предпринимателя» по программам Международной Организации труда ООН «Начни и совершенствуй свой бизнес</a:t>
            </a:r>
            <a:r>
              <a:rPr lang="ru-RU" sz="1800" dirty="0" smtClean="0"/>
              <a:t>», помощь в трудоустройстве.</a:t>
            </a:r>
          </a:p>
          <a:p>
            <a:r>
              <a:rPr lang="ru-RU" sz="1800" dirty="0" smtClean="0"/>
              <a:t>СОЦИАЛЬНАЯ АДАПТАЦИЯ - круглый </a:t>
            </a:r>
            <a:r>
              <a:rPr lang="ru-RU" sz="1800" dirty="0"/>
              <a:t>стол «О программе Жилище», семинар «Планируй будущее», сопровождение участия переселенцев в различных жилищных программах Белгородской области</a:t>
            </a:r>
            <a:endParaRPr lang="ru-RU" sz="1800" dirty="0"/>
          </a:p>
          <a:p>
            <a:r>
              <a:rPr lang="ru-RU" sz="1800" dirty="0"/>
              <a:t>КУЛЬТУРНАЯ АДАПТАЦИЯ – организация благотворительных концертов; праздничные мероприятия «Рождество для всех».</a:t>
            </a:r>
          </a:p>
          <a:p>
            <a:r>
              <a:rPr lang="ru-RU" sz="1800" dirty="0"/>
              <a:t>ПСИХОЛОГИЧЕСКАЯ АДАПТАЦИЯ – бесплатные психологические консультации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7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43651" y="37170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«Межрегиональный ресурсный центр для социально ориентированных некоммерческих организаций, занимающихся проблемами переселенцев из Украины и других государств»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69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Цель проекта: Повышение эффективности услуг социально-ориентированных некоммерческих организаций по комплексному обустройству и адаптации переселенцев.</a:t>
            </a:r>
          </a:p>
          <a:p>
            <a:pPr marL="0" indent="0">
              <a:buNone/>
            </a:pPr>
            <a:r>
              <a:rPr lang="ru-RU" dirty="0"/>
              <a:t>Задачи: </a:t>
            </a:r>
          </a:p>
          <a:p>
            <a:r>
              <a:rPr lang="ru-RU" dirty="0"/>
              <a:t>Повышение уровня компетентности сотрудников социально ориентированных некоммерческих организаций по комплексному обустройству и адаптации переселенцев в Российской </a:t>
            </a:r>
            <a:r>
              <a:rPr lang="ru-RU" dirty="0" smtClean="0"/>
              <a:t>Федерации.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единого поля информационных ресурсов для НКО  12-ти регионов  Российской </a:t>
            </a:r>
            <a:r>
              <a:rPr lang="ru-RU" dirty="0" smtClean="0"/>
              <a:t>Федерации.</a:t>
            </a:r>
          </a:p>
          <a:p>
            <a:r>
              <a:rPr lang="ru-RU" dirty="0" smtClean="0"/>
              <a:t>Обобщение </a:t>
            </a:r>
            <a:r>
              <a:rPr lang="ru-RU" dirty="0"/>
              <a:t>и распространение лучших практик реализации проектов социально ориентированных некоммерческих организаций. Распространение эффективных методик по адаптации переселенцев среди СОНКО 12-ти регионов Российской Федерации.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11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1628800"/>
            <a:ext cx="8686800" cy="445132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ГЕОГРФИЯ ПРЕКТА: Реализация программы планируется для СОНКО 12 регионов РФ: Белгородская область, Брянская область, Воронежская область, Калужская область, Липецкая </a:t>
            </a:r>
            <a:r>
              <a:rPr lang="ru-RU" dirty="0" smtClean="0"/>
              <a:t>область, Нижегородская область, Смоленская </a:t>
            </a:r>
            <a:r>
              <a:rPr lang="ru-RU" dirty="0"/>
              <a:t>область, Свердловская область, Саратовская область; Ростовская область, Республика Крым, город федерального значения Севастополь.</a:t>
            </a:r>
          </a:p>
          <a:p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8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rmAutofit/>
          </a:bodyPr>
          <a:lstStyle/>
          <a:p>
            <a:r>
              <a:rPr lang="ru-RU" dirty="0"/>
              <a:t>МЕРОПРИЯТИЯ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Круглый стол в режиме видеоконференцсвязи (ВКС) «Межрегиональный ресурсный центр для СОНКО – реальность, новые инициативы»</a:t>
            </a:r>
          </a:p>
          <a:p>
            <a:r>
              <a:rPr lang="ru-RU" dirty="0"/>
              <a:t>Вебинар «Организация </a:t>
            </a:r>
            <a:r>
              <a:rPr lang="ru-RU" dirty="0" err="1"/>
              <a:t>самозанятости</a:t>
            </a:r>
            <a:r>
              <a:rPr lang="ru-RU" dirty="0"/>
              <a:t> переселенцев как способ трудовой адаптации мигрантов»</a:t>
            </a:r>
          </a:p>
          <a:p>
            <a:r>
              <a:rPr lang="ru-RU" dirty="0"/>
              <a:t>Вебинар «Особенности правового положения переселенцев из Украины и других государств»</a:t>
            </a:r>
          </a:p>
          <a:p>
            <a:r>
              <a:rPr lang="ru-RU" dirty="0"/>
              <a:t>Вебинар «Взаимодействие социально-ориентированных некоммерческих организаций с государственными властями в процессе адаптации переселенцев»</a:t>
            </a:r>
          </a:p>
          <a:p>
            <a:r>
              <a:rPr lang="ru-RU" dirty="0"/>
              <a:t>Вебинар «Основные технологии по адаптации и интеграции мигрантов, доступные НКО»</a:t>
            </a:r>
          </a:p>
          <a:p>
            <a:r>
              <a:rPr lang="ru-RU" dirty="0"/>
              <a:t>Дистанционное обучение бизнес-тренеров</a:t>
            </a:r>
          </a:p>
          <a:p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56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/>
          <a:lstStyle/>
          <a:p>
            <a:r>
              <a:rPr lang="ru-RU" dirty="0"/>
              <a:t>МЕРОПРИЯТИЯ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960440"/>
          </a:xfrm>
        </p:spPr>
        <p:txBody>
          <a:bodyPr>
            <a:noAutofit/>
          </a:bodyPr>
          <a:lstStyle/>
          <a:p>
            <a:r>
              <a:rPr lang="ru-RU" sz="1600" dirty="0"/>
              <a:t>Интерактивный семинар-тренинг для бизнес-тренеров по программе Международной организации труда ООН «Начни и совершенствуй свой бизнес»</a:t>
            </a:r>
          </a:p>
          <a:p>
            <a:r>
              <a:rPr lang="ru-RU" sz="1600" dirty="0"/>
              <a:t>Вебинар «Основы финансового планирования семейного бюджета при любом уровне доходов как способ социальной и материальной адаптации переселенцев».</a:t>
            </a:r>
          </a:p>
          <a:p>
            <a:r>
              <a:rPr lang="ru-RU" sz="1600" dirty="0"/>
              <a:t>Вебинар «Основы налогообложения Российской Федерации, применительно к СОНКО».</a:t>
            </a:r>
          </a:p>
          <a:p>
            <a:r>
              <a:rPr lang="ru-RU" sz="1600" dirty="0"/>
              <a:t>Круглый стол «Опыт работы общественно-консультативных советов при УФМС в регионах».</a:t>
            </a:r>
          </a:p>
          <a:p>
            <a:r>
              <a:rPr lang="ru-RU" sz="1600" dirty="0"/>
              <a:t>По результатам вебинаров будут созданы и опубликованы  на сайте организации памятки по тематике вебинаров.</a:t>
            </a:r>
          </a:p>
          <a:p>
            <a:r>
              <a:rPr lang="ru-RU" sz="1600" dirty="0"/>
              <a:t>Конференция «Лучшие практики социально ориентированных НКО, занимающихся проблемами мигрантов</a:t>
            </a:r>
            <a:r>
              <a:rPr lang="ru-RU" sz="1600" dirty="0" smtClean="0"/>
              <a:t>». </a:t>
            </a:r>
            <a:endParaRPr lang="ru-RU" sz="1600" dirty="0"/>
          </a:p>
          <a:p>
            <a:r>
              <a:rPr lang="ru-RU" sz="1600" dirty="0"/>
              <a:t>По результатам конференции </a:t>
            </a:r>
            <a:r>
              <a:rPr lang="ru-RU" sz="1600" dirty="0" smtClean="0"/>
              <a:t> будет подготовлен сборник «Лучшие </a:t>
            </a:r>
            <a:r>
              <a:rPr lang="ru-RU" sz="1600" dirty="0"/>
              <a:t>практики СОНКО</a:t>
            </a:r>
            <a:r>
              <a:rPr lang="ru-RU" sz="1600" dirty="0" smtClean="0"/>
              <a:t>» и </a:t>
            </a:r>
            <a:r>
              <a:rPr lang="ru-RU" sz="1600" smtClean="0"/>
              <a:t>размещен  в </a:t>
            </a:r>
            <a:r>
              <a:rPr lang="ru-RU" sz="1600" dirty="0"/>
              <a:t>общем доступе на сайте организации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5" name="TextBox 4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62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1040</Words>
  <Application>Microsoft Office PowerPoint</Application>
  <PresentationFormat>Экран (4:3)</PresentationFormat>
  <Paragraphs>95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Franklin Gothic Book</vt:lpstr>
      <vt:lpstr>Franklin Gothic Medium</vt:lpstr>
      <vt:lpstr>Times New Roman</vt:lpstr>
      <vt:lpstr>Wingdings 2</vt:lpstr>
      <vt:lpstr>Трек</vt:lpstr>
      <vt:lpstr>Вебинар  Основные технологии по адаптации и интеграции мигрантов</vt:lpstr>
      <vt:lpstr>Информация об организации</vt:lpstr>
      <vt:lpstr>История вопроса</vt:lpstr>
      <vt:lpstr>Адаптация и интеграция переселенцев в единое правовое и культурное поле России</vt:lpstr>
      <vt:lpstr>Работа некоммерческих организаций с переселенцами и беженцами</vt:lpstr>
      <vt:lpstr>Дети и подростки</vt:lpstr>
      <vt:lpstr>ЖЕНЩИНЫ</vt:lpstr>
      <vt:lpstr>МНОГОДЕТНЫЕ СЕМЬИ, ИНВАЛИДЫ, ЛЮДИ ПОЖИЛОГО ВОЗРАСТА</vt:lpstr>
      <vt:lpstr>АКТИВНЫЕ ТРУДОСПОСОБНЫЕ ПЕРЕСЕЛЕНЦЫ</vt:lpstr>
      <vt:lpstr>«Межрегиональный ресурсный центр для социально ориентированных некоммерческих организаций, занимающихся проблемами переселенцев из Украины и других государств» </vt:lpstr>
      <vt:lpstr>Презентация PowerPoint</vt:lpstr>
      <vt:lpstr>Презентация PowerPoint</vt:lpstr>
      <vt:lpstr>МЕРОПРИЯТИЯ </vt:lpstr>
      <vt:lpstr>МЕРОПРИЯТИЯ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2016-10-04T09:28:24Z</dcterms:created>
  <dcterms:modified xsi:type="dcterms:W3CDTF">2016-10-20T06:20:59Z</dcterms:modified>
</cp:coreProperties>
</file>